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27"/>
  </p:notesMasterIdLst>
  <p:handoutMasterIdLst>
    <p:handoutMasterId r:id="rId28"/>
  </p:handoutMasterIdLst>
  <p:sldIdLst>
    <p:sldId id="284" r:id="rId6"/>
    <p:sldId id="2142533570" r:id="rId7"/>
    <p:sldId id="2142533571" r:id="rId8"/>
    <p:sldId id="2142533587" r:id="rId9"/>
    <p:sldId id="302" r:id="rId10"/>
    <p:sldId id="2142533583" r:id="rId11"/>
    <p:sldId id="2142533585" r:id="rId12"/>
    <p:sldId id="2142533579" r:id="rId13"/>
    <p:sldId id="2142533421" r:id="rId14"/>
    <p:sldId id="2142533410" r:id="rId15"/>
    <p:sldId id="2142533423" r:id="rId16"/>
    <p:sldId id="2566" r:id="rId17"/>
    <p:sldId id="2570" r:id="rId18"/>
    <p:sldId id="2142533588" r:id="rId19"/>
    <p:sldId id="2142533576" r:id="rId20"/>
    <p:sldId id="2142533431" r:id="rId21"/>
    <p:sldId id="2142533584" r:id="rId22"/>
    <p:sldId id="2142533582" r:id="rId23"/>
    <p:sldId id="2142533416" r:id="rId24"/>
    <p:sldId id="530" r:id="rId25"/>
    <p:sldId id="531" r:id="rId26"/>
  </p:sldIdLst>
  <p:sldSz cx="12192000" cy="6858000"/>
  <p:notesSz cx="6792913" cy="9925050"/>
  <p:custDataLst>
    <p:tags r:id="rId2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142533570"/>
            <p14:sldId id="2142533571"/>
            <p14:sldId id="2142533587"/>
            <p14:sldId id="302"/>
            <p14:sldId id="2142533583"/>
            <p14:sldId id="2142533585"/>
            <p14:sldId id="2142533579"/>
            <p14:sldId id="2142533421"/>
            <p14:sldId id="2142533410"/>
            <p14:sldId id="2142533423"/>
            <p14:sldId id="2566"/>
            <p14:sldId id="2570"/>
            <p14:sldId id="2142533588"/>
            <p14:sldId id="2142533576"/>
            <p14:sldId id="2142533431"/>
            <p14:sldId id="2142533584"/>
            <p14:sldId id="2142533582"/>
            <p14:sldId id="2142533416"/>
            <p14:sldId id="530"/>
            <p14:sldId id="531"/>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6F2C02-BFCC-3503-245C-839C1A6C7AE8}" name="Björling Charlotta PSH" initials="BP" userId="S::charlotta.bjorling@regionhalland.se::e7ca0d85-fb37-48e5-85eb-2938cc7ec693" providerId="AD"/>
  <p188:author id="{B088D00E-7FEA-9DF7-EB4B-E92FA2AE97FA}" name="Myrbäck Evelina PSH LEDN" initials="MEPL" userId="S::Evelina.Myrback@regionhalland.se::68493acc-1bc5-47be-bc7f-faaf47510987" providerId="AD"/>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56B6481D-DDD6-77BA-C6EB-3129BA9498FE}" name="Olsson Elisabeth ADH HFS KANSLI" initials="OK" userId="S::elisabeth.olsson@regionhalland.se::5ccd6429-97f4-40d4-ad15-082b7738b929" providerId="AD"/>
  <p188:author id="{7D069821-4709-D90F-54CE-17BB914A1FBB}" name="Wallin Annika C RK" initials="WACR" userId="S::Annika.C.Wallin@regionhalland.se::3dac012e-0a9e-4dfd-8697-281551743153" providerId="AD"/>
  <p188:author id="{F3E3882B-8AFB-DE78-A374-9C02B6A34188}" name="Gullberg Fredrik RK EXTERN RESURS" initials="GR" userId="S::fredrik.gullberg@regionhalland.se::135c0cdc-fb05-4135-9198-27dcb8deacd7" providerId="AD"/>
  <p188:author id="{4678ED2D-7183-9947-3D0A-E500FEE04444}" name="Josephsson Ida NSVH" initials="IJ" userId="S::Ida.Josephsson@regionhalland.se::ed94362d-2317-4a11-9d5c-a36ca321ffab" providerId="AD"/>
  <p188:author id="{A89D8C33-B12F-072E-D57A-195BAB191749}" name="Wretborn Beck Susanne HS" initials="SW" userId="S::Susanne.Wretborn-Beck@regionhalland.se::644433d5-2538-4665-9d30-62ef9d4c395f" providerId="AD"/>
  <p188:author id="{48E6413F-B573-8FF5-3BF2-CD4B564F61D4}" name="Åkesson Ulrika PSH LEDN" initials="UÅ" userId="S::Ulrika.Akesson@regionhalland.se::99273145-bfda-4194-b4f1-65e88d055cea" providerId="AD"/>
  <p188:author id="{0371966F-2708-69CF-0E9B-A93B2674DEF9}" name="Eskilstorp Angelique RK" initials="AE" userId="S::Angelique.Eskilstorp@regionhalland.se::159466ed-492d-4465-8e87-5cdd12e513f5"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CB6C9A73-A91A-1808-BD01-60F18A682A59}" name="Josephsson Ida NSVH DIGITALISERING" initials="JD" userId="S::ida.josephsson@regionhalland.se::ed94362d-2317-4a11-9d5c-a36ca321ffab" providerId="AD"/>
  <p188:author id="{6A0F097D-5C32-7159-466B-7F1CF0069496}" name="Wretborn Beck Susanne HS" initials="WH" userId="S::susanne.wretborn-beck@regionhalland.se::644433d5-2538-4665-9d30-62ef9d4c395f" providerId="AD"/>
  <p188:author id="{CA613986-F4B6-DABD-8C11-AF44092BFE62}" name="Gullberg Fredrik RK EXTERN RESURS" initials="" userId="S::Fredrik.Gullberg@regionhalland.se::135c0cdc-fb05-4135-9198-27dcb8deacd7"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C71473C3-8068-4775-518A-DF720EA727E6}" name="Rydelius Gustaf HS" initials="RH" userId="S::gustaf.rydelius@regionhalland.se::6a49df8e-5e9a-43a3-b621-a267da9a1a1a" providerId="AD"/>
  <p188:author id="{9376FAC7-7CE4-CF24-0C33-B4BBA58F7794}" name="Falkeby Lisa ADH STAB" initials="FS" userId="S::lisa.falkeby@regionhalland.se::baeb5629-9d27-44cf-96d6-6fa1ad2623e9" providerId="AD"/>
  <p188:author id="{5FBD3ACA-BF1A-7659-47F1-1E4B58B69005}" name="Sinkjaer Sköld Edna RK" initials="SR" userId="S::edna.sinkjaer-skold@regionhalland.se::71d46af8-a71f-4906-8557-e7a6ba73a16a" providerId="AD"/>
  <p188:author id="{CADF17CF-6C47-FD8D-7EC9-FFF3BA5B2759}" name="El-Hajj Petra ADH STAB" initials="ES" userId="S::petra.el-hajj@regionhalland.se::588d2f74-6d84-499b-ba7a-48a636f1e7fa" providerId="AD"/>
  <p188:author id="{B39B36DB-1CA0-8DD0-2721-90BF40698386}" name="Hellén Johanna NSVH KOMM" initials="HJNK" userId="S::Johanna.Hellen@regionhalland.se::c2206366-cff1-4dec-aff3-a6e14a2322bf" providerId="AD"/>
  <p188:author id="{94BF5BF6-8486-F991-67A5-57B8A2B2C563}" name="Fredrik Gullberg" initials="FG" userId="S::fredrik.gullberg@bearingpoint.com::a8f3c151-453c-4692-a136-90eacc54e3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25A"/>
    <a:srgbClr val="00342C"/>
    <a:srgbClr val="1E8695"/>
    <a:srgbClr val="03495C"/>
    <a:srgbClr val="FFF9DE"/>
    <a:srgbClr val="82CD9E"/>
    <a:srgbClr val="FDC75F"/>
    <a:srgbClr val="ED6A55"/>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delius Gustaf HS" userId="6a49df8e-5e9a-43a3-b621-a267da9a1a1a" providerId="ADAL" clId="{E4CFED15-784D-49CB-89FE-C83F90FC6CCF}"/>
    <pc:docChg chg="">
      <pc:chgData name="Rydelius Gustaf HS" userId="6a49df8e-5e9a-43a3-b621-a267da9a1a1a" providerId="ADAL" clId="{E4CFED15-784D-49CB-89FE-C83F90FC6CCF}" dt="2024-05-31T08:53:13.544" v="1"/>
      <pc:docMkLst>
        <pc:docMk/>
      </pc:docMkLst>
      <pc:sldChg chg="delCm">
        <pc:chgData name="Rydelius Gustaf HS" userId="6a49df8e-5e9a-43a3-b621-a267da9a1a1a" providerId="ADAL" clId="{E4CFED15-784D-49CB-89FE-C83F90FC6CCF}" dt="2024-05-31T08:53:13.544" v="1"/>
        <pc:sldMkLst>
          <pc:docMk/>
          <pc:sldMk cId="3036798936" sldId="2142533410"/>
        </pc:sldMkLst>
        <pc:extLst>
          <p:ext xmlns:p="http://schemas.openxmlformats.org/presentationml/2006/main" uri="{D6D511B9-2390-475A-947B-AFAB55BFBCF1}">
            <pc226:cmChg xmlns:pc226="http://schemas.microsoft.com/office/powerpoint/2022/06/main/command" chg="del">
              <pc226:chgData name="Rydelius Gustaf HS" userId="6a49df8e-5e9a-43a3-b621-a267da9a1a1a" providerId="ADAL" clId="{E4CFED15-784D-49CB-89FE-C83F90FC6CCF}" dt="2024-05-31T08:53:11.971" v="0"/>
              <pc2:cmMkLst xmlns:pc2="http://schemas.microsoft.com/office/powerpoint/2019/9/main/command">
                <pc:docMk/>
                <pc:sldMk cId="3036798936" sldId="2142533410"/>
                <pc2:cmMk id="{BD36AE3F-C57C-4F3B-B252-389C724D0430}"/>
              </pc2:cmMkLst>
            </pc226:cmChg>
            <pc226:cmChg xmlns:pc226="http://schemas.microsoft.com/office/powerpoint/2022/06/main/command" chg="del">
              <pc226:chgData name="Rydelius Gustaf HS" userId="6a49df8e-5e9a-43a3-b621-a267da9a1a1a" providerId="ADAL" clId="{E4CFED15-784D-49CB-89FE-C83F90FC6CCF}" dt="2024-05-31T08:53:13.544" v="1"/>
              <pc2:cmMkLst xmlns:pc2="http://schemas.microsoft.com/office/powerpoint/2019/9/main/command">
                <pc:docMk/>
                <pc:sldMk cId="3036798936" sldId="2142533410"/>
                <pc2:cmMk id="{42478AA5-3047-45A2-9B8F-0D9B2CE47090}"/>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A2E81-29C6-47B0-BC24-E4ACB95608C2}"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sv-SE"/>
        </a:p>
      </dgm:t>
    </dgm:pt>
    <dgm:pt modelId="{677061E6-E1F0-4AD0-9E3D-E718BA39EFAE}">
      <dgm:prSet phldrT="[Text]"/>
      <dgm:spPr/>
      <dgm:t>
        <a:bodyPr/>
        <a:lstStyle/>
        <a:p>
          <a:r>
            <a:rPr lang="sv-SE"/>
            <a:t>Februari</a:t>
          </a:r>
        </a:p>
      </dgm:t>
    </dgm:pt>
    <dgm:pt modelId="{F1CE67C2-238C-4950-94CB-B0E3CA387D04}" type="parTrans" cxnId="{6907913C-FB11-4620-A431-C96DBD0228E7}">
      <dgm:prSet/>
      <dgm:spPr/>
      <dgm:t>
        <a:bodyPr/>
        <a:lstStyle/>
        <a:p>
          <a:endParaRPr lang="sv-SE"/>
        </a:p>
      </dgm:t>
    </dgm:pt>
    <dgm:pt modelId="{D380F99D-36A3-4824-85BF-4093BB28596F}" type="sibTrans" cxnId="{6907913C-FB11-4620-A431-C96DBD0228E7}">
      <dgm:prSet/>
      <dgm:spPr/>
      <dgm:t>
        <a:bodyPr/>
        <a:lstStyle/>
        <a:p>
          <a:endParaRPr lang="sv-SE"/>
        </a:p>
      </dgm:t>
    </dgm:pt>
    <dgm:pt modelId="{2F7E741C-0EBE-4AFE-A2FA-DCDB27ECDC9F}">
      <dgm:prSet phldrT="[Text]"/>
      <dgm:spPr/>
      <dgm:t>
        <a:bodyPr/>
        <a:lstStyle/>
        <a:p>
          <a:r>
            <a:rPr lang="sv-SE"/>
            <a:t>Mars</a:t>
          </a:r>
        </a:p>
      </dgm:t>
    </dgm:pt>
    <dgm:pt modelId="{CEF3B370-9080-4453-AF1A-D52F7680B8A2}" type="parTrans" cxnId="{D54C9FF4-8EBE-4F94-A37D-10FC3691F55C}">
      <dgm:prSet/>
      <dgm:spPr/>
      <dgm:t>
        <a:bodyPr/>
        <a:lstStyle/>
        <a:p>
          <a:endParaRPr lang="sv-SE"/>
        </a:p>
      </dgm:t>
    </dgm:pt>
    <dgm:pt modelId="{334EAB5A-AE5C-47D0-AADC-65EEDA735695}" type="sibTrans" cxnId="{D54C9FF4-8EBE-4F94-A37D-10FC3691F55C}">
      <dgm:prSet/>
      <dgm:spPr/>
      <dgm:t>
        <a:bodyPr/>
        <a:lstStyle/>
        <a:p>
          <a:endParaRPr lang="sv-SE"/>
        </a:p>
      </dgm:t>
    </dgm:pt>
    <dgm:pt modelId="{4DBE2043-9E07-4973-ABBA-39568FAA24C5}">
      <dgm:prSet phldrT="[Text]"/>
      <dgm:spPr/>
      <dgm:t>
        <a:bodyPr/>
        <a:lstStyle/>
        <a:p>
          <a:r>
            <a:rPr lang="sv-SE"/>
            <a:t>April</a:t>
          </a:r>
        </a:p>
      </dgm:t>
    </dgm:pt>
    <dgm:pt modelId="{3C2D5D8A-EDCA-4C79-810A-C54887F5BC5F}" type="parTrans" cxnId="{DC7BB04E-3FF2-4C4B-9D94-6359ACC00BF6}">
      <dgm:prSet/>
      <dgm:spPr/>
      <dgm:t>
        <a:bodyPr/>
        <a:lstStyle/>
        <a:p>
          <a:endParaRPr lang="sv-SE"/>
        </a:p>
      </dgm:t>
    </dgm:pt>
    <dgm:pt modelId="{0CA5BC73-BCCF-4908-837F-CA0775D57101}" type="sibTrans" cxnId="{DC7BB04E-3FF2-4C4B-9D94-6359ACC00BF6}">
      <dgm:prSet/>
      <dgm:spPr/>
      <dgm:t>
        <a:bodyPr/>
        <a:lstStyle/>
        <a:p>
          <a:endParaRPr lang="sv-SE"/>
        </a:p>
      </dgm:t>
    </dgm:pt>
    <dgm:pt modelId="{F507BC12-F244-4AF6-AA5F-6F4398C98BC5}">
      <dgm:prSet phldrT="[Text]"/>
      <dgm:spPr/>
      <dgm:t>
        <a:bodyPr/>
        <a:lstStyle/>
        <a:p>
          <a:r>
            <a:rPr lang="sv-SE"/>
            <a:t>Maj</a:t>
          </a:r>
        </a:p>
      </dgm:t>
    </dgm:pt>
    <dgm:pt modelId="{A2F605C6-FAD6-4E0B-BD96-C5F5AAC3A7CE}" type="parTrans" cxnId="{246EDE22-8F52-49C7-989A-ADD82B1025B3}">
      <dgm:prSet/>
      <dgm:spPr/>
      <dgm:t>
        <a:bodyPr/>
        <a:lstStyle/>
        <a:p>
          <a:endParaRPr lang="sv-SE"/>
        </a:p>
      </dgm:t>
    </dgm:pt>
    <dgm:pt modelId="{CE9505B7-AC05-4C1B-B7A6-048F9E3EC3F2}" type="sibTrans" cxnId="{246EDE22-8F52-49C7-989A-ADD82B1025B3}">
      <dgm:prSet/>
      <dgm:spPr/>
      <dgm:t>
        <a:bodyPr/>
        <a:lstStyle/>
        <a:p>
          <a:endParaRPr lang="sv-SE"/>
        </a:p>
      </dgm:t>
    </dgm:pt>
    <dgm:pt modelId="{58D01FE7-0858-45CF-B454-A7BFCD07EB56}">
      <dgm:prSet phldrT="[Text]"/>
      <dgm:spPr/>
      <dgm:t>
        <a:bodyPr/>
        <a:lstStyle/>
        <a:p>
          <a:r>
            <a:rPr lang="sv-SE"/>
            <a:t>Juni</a:t>
          </a:r>
        </a:p>
      </dgm:t>
    </dgm:pt>
    <dgm:pt modelId="{DF439F37-8513-4DAA-AD57-E840B3E2A072}" type="parTrans" cxnId="{7E19F68C-B8DE-4BDB-8FA4-848D8AF0F7CD}">
      <dgm:prSet/>
      <dgm:spPr/>
      <dgm:t>
        <a:bodyPr/>
        <a:lstStyle/>
        <a:p>
          <a:endParaRPr lang="sv-SE"/>
        </a:p>
      </dgm:t>
    </dgm:pt>
    <dgm:pt modelId="{5DA2C547-BB0A-479B-BC21-B24A519E3BB1}" type="sibTrans" cxnId="{7E19F68C-B8DE-4BDB-8FA4-848D8AF0F7CD}">
      <dgm:prSet/>
      <dgm:spPr/>
      <dgm:t>
        <a:bodyPr/>
        <a:lstStyle/>
        <a:p>
          <a:endParaRPr lang="sv-SE"/>
        </a:p>
      </dgm:t>
    </dgm:pt>
    <dgm:pt modelId="{1926AC0B-D20B-41EE-83E1-2B49DF6A54BA}">
      <dgm:prSet phldrT="[Text]"/>
      <dgm:spPr/>
      <dgm:t>
        <a:bodyPr/>
        <a:lstStyle/>
        <a:p>
          <a:r>
            <a:rPr lang="sv-SE"/>
            <a:t>Juli</a:t>
          </a:r>
        </a:p>
      </dgm:t>
    </dgm:pt>
    <dgm:pt modelId="{C9DB706E-F6C4-4777-BB6C-E3D7EA23E4D7}" type="parTrans" cxnId="{188BF161-0EEA-48DA-81E0-5B24A7C21F31}">
      <dgm:prSet/>
      <dgm:spPr/>
      <dgm:t>
        <a:bodyPr/>
        <a:lstStyle/>
        <a:p>
          <a:endParaRPr lang="sv-SE"/>
        </a:p>
      </dgm:t>
    </dgm:pt>
    <dgm:pt modelId="{0AC717EE-67FC-4CF9-AFE4-B214A0D1A9C7}" type="sibTrans" cxnId="{188BF161-0EEA-48DA-81E0-5B24A7C21F31}">
      <dgm:prSet/>
      <dgm:spPr/>
      <dgm:t>
        <a:bodyPr/>
        <a:lstStyle/>
        <a:p>
          <a:endParaRPr lang="sv-SE"/>
        </a:p>
      </dgm:t>
    </dgm:pt>
    <dgm:pt modelId="{48F100CF-327C-4CE7-8DC0-4A4D506584B8}">
      <dgm:prSet phldrT="[Text]"/>
      <dgm:spPr/>
      <dgm:t>
        <a:bodyPr/>
        <a:lstStyle/>
        <a:p>
          <a:r>
            <a:rPr lang="sv-SE"/>
            <a:t>Augusti</a:t>
          </a:r>
        </a:p>
      </dgm:t>
    </dgm:pt>
    <dgm:pt modelId="{DAB917C0-D4E2-4A35-BC3E-E23875FB5331}" type="parTrans" cxnId="{FD2C4EE6-6B47-4E50-A643-E71AB8B9F2AF}">
      <dgm:prSet/>
      <dgm:spPr/>
      <dgm:t>
        <a:bodyPr/>
        <a:lstStyle/>
        <a:p>
          <a:endParaRPr lang="sv-SE"/>
        </a:p>
      </dgm:t>
    </dgm:pt>
    <dgm:pt modelId="{FF8DFD36-8A0C-4279-8D2B-2DA1A2D60E59}" type="sibTrans" cxnId="{FD2C4EE6-6B47-4E50-A643-E71AB8B9F2AF}">
      <dgm:prSet/>
      <dgm:spPr/>
      <dgm:t>
        <a:bodyPr/>
        <a:lstStyle/>
        <a:p>
          <a:endParaRPr lang="sv-SE"/>
        </a:p>
      </dgm:t>
    </dgm:pt>
    <dgm:pt modelId="{67BCF5FE-31D8-4C63-A712-77787DC1AF1A}">
      <dgm:prSet phldrT="[Text]"/>
      <dgm:spPr/>
      <dgm:t>
        <a:bodyPr/>
        <a:lstStyle/>
        <a:p>
          <a:r>
            <a:rPr lang="sv-SE"/>
            <a:t>September</a:t>
          </a:r>
        </a:p>
      </dgm:t>
    </dgm:pt>
    <dgm:pt modelId="{F1E6F464-D95A-48C0-B40E-20B3F9EBB3B9}" type="parTrans" cxnId="{B83C7DD8-CCDC-4776-A005-C35E6285F49C}">
      <dgm:prSet/>
      <dgm:spPr/>
      <dgm:t>
        <a:bodyPr/>
        <a:lstStyle/>
        <a:p>
          <a:endParaRPr lang="sv-SE"/>
        </a:p>
      </dgm:t>
    </dgm:pt>
    <dgm:pt modelId="{AAE71AF2-897E-4FFC-8678-D11C64912626}" type="sibTrans" cxnId="{B83C7DD8-CCDC-4776-A005-C35E6285F49C}">
      <dgm:prSet/>
      <dgm:spPr/>
      <dgm:t>
        <a:bodyPr/>
        <a:lstStyle/>
        <a:p>
          <a:endParaRPr lang="sv-SE"/>
        </a:p>
      </dgm:t>
    </dgm:pt>
    <dgm:pt modelId="{74EEAF87-A0FE-4F07-B455-8F55716948D4}">
      <dgm:prSet phldrT="[Text]"/>
      <dgm:spPr/>
      <dgm:t>
        <a:bodyPr/>
        <a:lstStyle/>
        <a:p>
          <a:r>
            <a:rPr lang="sv-SE"/>
            <a:t>Oktober</a:t>
          </a:r>
        </a:p>
      </dgm:t>
    </dgm:pt>
    <dgm:pt modelId="{F6520D2B-20ED-4432-8609-0E1E19514AB2}" type="parTrans" cxnId="{D8ED6077-D231-4A76-B785-8DDADF59FB19}">
      <dgm:prSet/>
      <dgm:spPr/>
      <dgm:t>
        <a:bodyPr/>
        <a:lstStyle/>
        <a:p>
          <a:endParaRPr lang="sv-SE"/>
        </a:p>
      </dgm:t>
    </dgm:pt>
    <dgm:pt modelId="{0B5E26F4-FAB4-406C-A6B5-F03B87796FFD}" type="sibTrans" cxnId="{D8ED6077-D231-4A76-B785-8DDADF59FB19}">
      <dgm:prSet/>
      <dgm:spPr/>
      <dgm:t>
        <a:bodyPr/>
        <a:lstStyle/>
        <a:p>
          <a:endParaRPr lang="sv-SE"/>
        </a:p>
      </dgm:t>
    </dgm:pt>
    <dgm:pt modelId="{960D22DF-A306-4757-8C03-61E363F0BDC5}">
      <dgm:prSet phldrT="[Text]"/>
      <dgm:spPr/>
      <dgm:t>
        <a:bodyPr/>
        <a:lstStyle/>
        <a:p>
          <a:r>
            <a:rPr lang="sv-SE"/>
            <a:t>November</a:t>
          </a:r>
        </a:p>
      </dgm:t>
    </dgm:pt>
    <dgm:pt modelId="{E1A4D1A1-8203-40E1-ACCC-03D8450B3437}" type="parTrans" cxnId="{05891A2F-DDD6-4757-8AD0-81C84F4690BF}">
      <dgm:prSet/>
      <dgm:spPr/>
      <dgm:t>
        <a:bodyPr/>
        <a:lstStyle/>
        <a:p>
          <a:endParaRPr lang="sv-SE"/>
        </a:p>
      </dgm:t>
    </dgm:pt>
    <dgm:pt modelId="{83C75FCE-B022-417D-B5E7-708D223DA4BE}" type="sibTrans" cxnId="{05891A2F-DDD6-4757-8AD0-81C84F4690BF}">
      <dgm:prSet/>
      <dgm:spPr/>
      <dgm:t>
        <a:bodyPr/>
        <a:lstStyle/>
        <a:p>
          <a:endParaRPr lang="sv-SE"/>
        </a:p>
      </dgm:t>
    </dgm:pt>
    <dgm:pt modelId="{42CE3CF5-98C9-46EF-82BB-5980D9EB3646}">
      <dgm:prSet phldrT="[Text]"/>
      <dgm:spPr/>
      <dgm:t>
        <a:bodyPr/>
        <a:lstStyle/>
        <a:p>
          <a:r>
            <a:rPr lang="sv-SE"/>
            <a:t>December</a:t>
          </a:r>
        </a:p>
      </dgm:t>
    </dgm:pt>
    <dgm:pt modelId="{A6D20C4F-405B-4A09-BA98-51C5CCB7826A}" type="parTrans" cxnId="{407F6F0D-3B3A-4FCD-8990-66C89A407773}">
      <dgm:prSet/>
      <dgm:spPr/>
      <dgm:t>
        <a:bodyPr/>
        <a:lstStyle/>
        <a:p>
          <a:endParaRPr lang="sv-SE"/>
        </a:p>
      </dgm:t>
    </dgm:pt>
    <dgm:pt modelId="{5F4CFE80-1BDA-424B-803C-66D69FDB20BE}" type="sibTrans" cxnId="{407F6F0D-3B3A-4FCD-8990-66C89A407773}">
      <dgm:prSet/>
      <dgm:spPr/>
      <dgm:t>
        <a:bodyPr/>
        <a:lstStyle/>
        <a:p>
          <a:endParaRPr lang="sv-SE"/>
        </a:p>
      </dgm:t>
    </dgm:pt>
    <dgm:pt modelId="{347D109A-9E57-4C22-B235-921413C395EC}">
      <dgm:prSet phldrT="[Text]"/>
      <dgm:spPr>
        <a:solidFill>
          <a:schemeClr val="tx2">
            <a:lumMod val="90000"/>
            <a:lumOff val="10000"/>
          </a:schemeClr>
        </a:solidFill>
      </dgm:spPr>
      <dgm:t>
        <a:bodyPr/>
        <a:lstStyle/>
        <a:p>
          <a:r>
            <a:rPr lang="sv-SE"/>
            <a:t>Januari</a:t>
          </a:r>
        </a:p>
      </dgm:t>
    </dgm:pt>
    <dgm:pt modelId="{73A438BA-3F7F-4E14-9603-D4FB38DDE7FA}" type="parTrans" cxnId="{2A93BC5C-82CA-4D97-9CCC-4B46FA62BC09}">
      <dgm:prSet/>
      <dgm:spPr/>
      <dgm:t>
        <a:bodyPr/>
        <a:lstStyle/>
        <a:p>
          <a:endParaRPr lang="sv-SE"/>
        </a:p>
      </dgm:t>
    </dgm:pt>
    <dgm:pt modelId="{2F5886F4-AB42-47AD-AD8C-1E10D1A0133D}" type="sibTrans" cxnId="{2A93BC5C-82CA-4D97-9CCC-4B46FA62BC09}">
      <dgm:prSet/>
      <dgm:spPr/>
      <dgm:t>
        <a:bodyPr/>
        <a:lstStyle/>
        <a:p>
          <a:endParaRPr lang="sv-SE"/>
        </a:p>
      </dgm:t>
    </dgm:pt>
    <dgm:pt modelId="{936B35A5-37E5-4A38-ACAE-4B6F168A8401}">
      <dgm:prSet phldrT="[Text]"/>
      <dgm:spPr>
        <a:solidFill>
          <a:schemeClr val="tx2">
            <a:lumMod val="90000"/>
            <a:lumOff val="10000"/>
          </a:schemeClr>
        </a:solidFill>
      </dgm:spPr>
      <dgm:t>
        <a:bodyPr/>
        <a:lstStyle/>
        <a:p>
          <a:r>
            <a:rPr lang="sv-SE"/>
            <a:t>Februari</a:t>
          </a:r>
        </a:p>
      </dgm:t>
    </dgm:pt>
    <dgm:pt modelId="{B7F14F20-50AC-40E5-825D-730ED514C7B5}" type="parTrans" cxnId="{468E9AE6-6AA1-4E4B-91EF-49DBCAC9CFE0}">
      <dgm:prSet/>
      <dgm:spPr/>
      <dgm:t>
        <a:bodyPr/>
        <a:lstStyle/>
        <a:p>
          <a:endParaRPr lang="sv-SE"/>
        </a:p>
      </dgm:t>
    </dgm:pt>
    <dgm:pt modelId="{D09F9AD6-2423-4304-901C-16ECC292DA85}" type="sibTrans" cxnId="{468E9AE6-6AA1-4E4B-91EF-49DBCAC9CFE0}">
      <dgm:prSet/>
      <dgm:spPr/>
      <dgm:t>
        <a:bodyPr/>
        <a:lstStyle/>
        <a:p>
          <a:endParaRPr lang="sv-SE"/>
        </a:p>
      </dgm:t>
    </dgm:pt>
    <dgm:pt modelId="{95A78A89-93DB-4A6B-893F-450CF686650D}">
      <dgm:prSet phldrT="[Text]"/>
      <dgm:spPr>
        <a:solidFill>
          <a:schemeClr val="tx2">
            <a:lumMod val="90000"/>
            <a:lumOff val="10000"/>
          </a:schemeClr>
        </a:solidFill>
      </dgm:spPr>
      <dgm:t>
        <a:bodyPr/>
        <a:lstStyle/>
        <a:p>
          <a:r>
            <a:rPr lang="sv-SE"/>
            <a:t>Mars</a:t>
          </a:r>
        </a:p>
      </dgm:t>
    </dgm:pt>
    <dgm:pt modelId="{31EA37CE-C1DE-494E-B620-BD67C53C92DF}" type="parTrans" cxnId="{677024DC-74CA-43FE-9396-D5307BD77B0A}">
      <dgm:prSet/>
      <dgm:spPr/>
      <dgm:t>
        <a:bodyPr/>
        <a:lstStyle/>
        <a:p>
          <a:endParaRPr lang="sv-SE"/>
        </a:p>
      </dgm:t>
    </dgm:pt>
    <dgm:pt modelId="{1E989D97-51B3-4B51-A4B1-6C3A710AFED5}" type="sibTrans" cxnId="{677024DC-74CA-43FE-9396-D5307BD77B0A}">
      <dgm:prSet/>
      <dgm:spPr/>
      <dgm:t>
        <a:bodyPr/>
        <a:lstStyle/>
        <a:p>
          <a:endParaRPr lang="sv-SE"/>
        </a:p>
      </dgm:t>
    </dgm:pt>
    <dgm:pt modelId="{A159A697-B127-4970-9130-81C549A972F7}">
      <dgm:prSet phldrT="[Text]"/>
      <dgm:spPr>
        <a:solidFill>
          <a:schemeClr val="tx2">
            <a:lumMod val="90000"/>
            <a:lumOff val="10000"/>
          </a:schemeClr>
        </a:solidFill>
      </dgm:spPr>
      <dgm:t>
        <a:bodyPr/>
        <a:lstStyle/>
        <a:p>
          <a:r>
            <a:rPr lang="sv-SE"/>
            <a:t>April</a:t>
          </a:r>
        </a:p>
      </dgm:t>
    </dgm:pt>
    <dgm:pt modelId="{2C45EF2F-1582-4C02-95D7-0E3CCB9C8249}" type="parTrans" cxnId="{E3EE4ABC-A49E-4BE6-A564-7539C83136D0}">
      <dgm:prSet/>
      <dgm:spPr/>
      <dgm:t>
        <a:bodyPr/>
        <a:lstStyle/>
        <a:p>
          <a:endParaRPr lang="sv-SE"/>
        </a:p>
      </dgm:t>
    </dgm:pt>
    <dgm:pt modelId="{8410924D-A411-453D-B946-010B440C8521}" type="sibTrans" cxnId="{E3EE4ABC-A49E-4BE6-A564-7539C83136D0}">
      <dgm:prSet/>
      <dgm:spPr/>
      <dgm:t>
        <a:bodyPr/>
        <a:lstStyle/>
        <a:p>
          <a:endParaRPr lang="sv-SE"/>
        </a:p>
      </dgm:t>
    </dgm:pt>
    <dgm:pt modelId="{0E2FA565-F89E-48E2-BBB9-D98D1FCACE90}" type="pres">
      <dgm:prSet presAssocID="{6A3A2E81-29C6-47B0-BC24-E4ACB95608C2}" presName="Name0" presStyleCnt="0">
        <dgm:presLayoutVars>
          <dgm:dir/>
          <dgm:resizeHandles val="exact"/>
        </dgm:presLayoutVars>
      </dgm:prSet>
      <dgm:spPr/>
    </dgm:pt>
    <dgm:pt modelId="{FC3C4A7B-12A4-441D-B0E1-76608F8BB4B2}" type="pres">
      <dgm:prSet presAssocID="{677061E6-E1F0-4AD0-9E3D-E718BA39EFAE}" presName="parTxOnly" presStyleLbl="node1" presStyleIdx="0" presStyleCnt="15">
        <dgm:presLayoutVars>
          <dgm:bulletEnabled val="1"/>
        </dgm:presLayoutVars>
      </dgm:prSet>
      <dgm:spPr/>
    </dgm:pt>
    <dgm:pt modelId="{5BB6C45F-D2A5-4A98-9D27-1EAC85CF8154}" type="pres">
      <dgm:prSet presAssocID="{D380F99D-36A3-4824-85BF-4093BB28596F}" presName="parSpace" presStyleCnt="0"/>
      <dgm:spPr/>
    </dgm:pt>
    <dgm:pt modelId="{9C0C64FF-AD02-4451-B6B4-0019624193B0}" type="pres">
      <dgm:prSet presAssocID="{2F7E741C-0EBE-4AFE-A2FA-DCDB27ECDC9F}" presName="parTxOnly" presStyleLbl="node1" presStyleIdx="1" presStyleCnt="15">
        <dgm:presLayoutVars>
          <dgm:bulletEnabled val="1"/>
        </dgm:presLayoutVars>
      </dgm:prSet>
      <dgm:spPr/>
    </dgm:pt>
    <dgm:pt modelId="{F0CA70D9-8E20-4F82-9EE0-A48EBB553426}" type="pres">
      <dgm:prSet presAssocID="{334EAB5A-AE5C-47D0-AADC-65EEDA735695}" presName="parSpace" presStyleCnt="0"/>
      <dgm:spPr/>
    </dgm:pt>
    <dgm:pt modelId="{C11AD359-8458-4331-8317-5500BC31FF79}" type="pres">
      <dgm:prSet presAssocID="{4DBE2043-9E07-4973-ABBA-39568FAA24C5}" presName="parTxOnly" presStyleLbl="node1" presStyleIdx="2" presStyleCnt="15">
        <dgm:presLayoutVars>
          <dgm:bulletEnabled val="1"/>
        </dgm:presLayoutVars>
      </dgm:prSet>
      <dgm:spPr/>
    </dgm:pt>
    <dgm:pt modelId="{ECEEDB17-ECD1-4CF4-A7AB-D89475FBEC70}" type="pres">
      <dgm:prSet presAssocID="{0CA5BC73-BCCF-4908-837F-CA0775D57101}" presName="parSpace" presStyleCnt="0"/>
      <dgm:spPr/>
    </dgm:pt>
    <dgm:pt modelId="{7CFBC2EA-02C8-42F0-9528-CE361ADC4B07}" type="pres">
      <dgm:prSet presAssocID="{F507BC12-F244-4AF6-AA5F-6F4398C98BC5}" presName="parTxOnly" presStyleLbl="node1" presStyleIdx="3" presStyleCnt="15">
        <dgm:presLayoutVars>
          <dgm:bulletEnabled val="1"/>
        </dgm:presLayoutVars>
      </dgm:prSet>
      <dgm:spPr/>
    </dgm:pt>
    <dgm:pt modelId="{ED6907BF-74E2-4CD1-B5E1-2D05113C9972}" type="pres">
      <dgm:prSet presAssocID="{CE9505B7-AC05-4C1B-B7A6-048F9E3EC3F2}" presName="parSpace" presStyleCnt="0"/>
      <dgm:spPr/>
    </dgm:pt>
    <dgm:pt modelId="{AB5AA27E-836B-4B94-BEEB-BF8449EBA986}" type="pres">
      <dgm:prSet presAssocID="{58D01FE7-0858-45CF-B454-A7BFCD07EB56}" presName="parTxOnly" presStyleLbl="node1" presStyleIdx="4" presStyleCnt="15">
        <dgm:presLayoutVars>
          <dgm:bulletEnabled val="1"/>
        </dgm:presLayoutVars>
      </dgm:prSet>
      <dgm:spPr/>
    </dgm:pt>
    <dgm:pt modelId="{8C4593FE-CB23-4DB4-8292-AFF65DA646C8}" type="pres">
      <dgm:prSet presAssocID="{5DA2C547-BB0A-479B-BC21-B24A519E3BB1}" presName="parSpace" presStyleCnt="0"/>
      <dgm:spPr/>
    </dgm:pt>
    <dgm:pt modelId="{DCECD48C-2451-46A2-8AD8-F8EA2AA693E3}" type="pres">
      <dgm:prSet presAssocID="{1926AC0B-D20B-41EE-83E1-2B49DF6A54BA}" presName="parTxOnly" presStyleLbl="node1" presStyleIdx="5" presStyleCnt="15">
        <dgm:presLayoutVars>
          <dgm:bulletEnabled val="1"/>
        </dgm:presLayoutVars>
      </dgm:prSet>
      <dgm:spPr/>
    </dgm:pt>
    <dgm:pt modelId="{40CB1AB1-4205-4224-912D-32869FE2CDB6}" type="pres">
      <dgm:prSet presAssocID="{0AC717EE-67FC-4CF9-AFE4-B214A0D1A9C7}" presName="parSpace" presStyleCnt="0"/>
      <dgm:spPr/>
    </dgm:pt>
    <dgm:pt modelId="{2A85DDF9-2D95-4112-8094-E4EA64B86A0D}" type="pres">
      <dgm:prSet presAssocID="{48F100CF-327C-4CE7-8DC0-4A4D506584B8}" presName="parTxOnly" presStyleLbl="node1" presStyleIdx="6" presStyleCnt="15">
        <dgm:presLayoutVars>
          <dgm:bulletEnabled val="1"/>
        </dgm:presLayoutVars>
      </dgm:prSet>
      <dgm:spPr/>
    </dgm:pt>
    <dgm:pt modelId="{4F1EAB0B-633F-45BB-B6EF-DC5E1AA96CFF}" type="pres">
      <dgm:prSet presAssocID="{FF8DFD36-8A0C-4279-8D2B-2DA1A2D60E59}" presName="parSpace" presStyleCnt="0"/>
      <dgm:spPr/>
    </dgm:pt>
    <dgm:pt modelId="{856D5258-6734-4C63-8CA6-6A0ABBC489B4}" type="pres">
      <dgm:prSet presAssocID="{67BCF5FE-31D8-4C63-A712-77787DC1AF1A}" presName="parTxOnly" presStyleLbl="node1" presStyleIdx="7" presStyleCnt="15">
        <dgm:presLayoutVars>
          <dgm:bulletEnabled val="1"/>
        </dgm:presLayoutVars>
      </dgm:prSet>
      <dgm:spPr/>
    </dgm:pt>
    <dgm:pt modelId="{13A2A430-9268-441F-AB64-89DFC51C54A9}" type="pres">
      <dgm:prSet presAssocID="{AAE71AF2-897E-4FFC-8678-D11C64912626}" presName="parSpace" presStyleCnt="0"/>
      <dgm:spPr/>
    </dgm:pt>
    <dgm:pt modelId="{8B45893C-992D-4BDC-A73F-F254D2F986B6}" type="pres">
      <dgm:prSet presAssocID="{74EEAF87-A0FE-4F07-B455-8F55716948D4}" presName="parTxOnly" presStyleLbl="node1" presStyleIdx="8" presStyleCnt="15">
        <dgm:presLayoutVars>
          <dgm:bulletEnabled val="1"/>
        </dgm:presLayoutVars>
      </dgm:prSet>
      <dgm:spPr/>
    </dgm:pt>
    <dgm:pt modelId="{4051DF31-67C5-4FB0-ABE8-D38650D7C7A2}" type="pres">
      <dgm:prSet presAssocID="{0B5E26F4-FAB4-406C-A6B5-F03B87796FFD}" presName="parSpace" presStyleCnt="0"/>
      <dgm:spPr/>
    </dgm:pt>
    <dgm:pt modelId="{8B8F598E-1478-464B-B898-7FFBA5625069}" type="pres">
      <dgm:prSet presAssocID="{960D22DF-A306-4757-8C03-61E363F0BDC5}" presName="parTxOnly" presStyleLbl="node1" presStyleIdx="9" presStyleCnt="15">
        <dgm:presLayoutVars>
          <dgm:bulletEnabled val="1"/>
        </dgm:presLayoutVars>
      </dgm:prSet>
      <dgm:spPr/>
    </dgm:pt>
    <dgm:pt modelId="{79CFDA51-A4E2-4619-9149-5ADC13C9D233}" type="pres">
      <dgm:prSet presAssocID="{83C75FCE-B022-417D-B5E7-708D223DA4BE}" presName="parSpace" presStyleCnt="0"/>
      <dgm:spPr/>
    </dgm:pt>
    <dgm:pt modelId="{6F5FC585-C16A-43AF-A452-9CFB4A033EE6}" type="pres">
      <dgm:prSet presAssocID="{42CE3CF5-98C9-46EF-82BB-5980D9EB3646}" presName="parTxOnly" presStyleLbl="node1" presStyleIdx="10" presStyleCnt="15">
        <dgm:presLayoutVars>
          <dgm:bulletEnabled val="1"/>
        </dgm:presLayoutVars>
      </dgm:prSet>
      <dgm:spPr/>
    </dgm:pt>
    <dgm:pt modelId="{2762D96A-1165-4BED-A0FE-8C0CBB16B857}" type="pres">
      <dgm:prSet presAssocID="{5F4CFE80-1BDA-424B-803C-66D69FDB20BE}" presName="parSpace" presStyleCnt="0"/>
      <dgm:spPr/>
    </dgm:pt>
    <dgm:pt modelId="{32F0ADAA-3254-4680-86C2-C5470ED274BD}" type="pres">
      <dgm:prSet presAssocID="{347D109A-9E57-4C22-B235-921413C395EC}" presName="parTxOnly" presStyleLbl="node1" presStyleIdx="11" presStyleCnt="15">
        <dgm:presLayoutVars>
          <dgm:bulletEnabled val="1"/>
        </dgm:presLayoutVars>
      </dgm:prSet>
      <dgm:spPr/>
    </dgm:pt>
    <dgm:pt modelId="{E5F94623-783A-4D82-B727-B71A21BAF5C7}" type="pres">
      <dgm:prSet presAssocID="{2F5886F4-AB42-47AD-AD8C-1E10D1A0133D}" presName="parSpace" presStyleCnt="0"/>
      <dgm:spPr/>
    </dgm:pt>
    <dgm:pt modelId="{68970EEE-3CDC-43DF-9737-78AA5DAA423D}" type="pres">
      <dgm:prSet presAssocID="{936B35A5-37E5-4A38-ACAE-4B6F168A8401}" presName="parTxOnly" presStyleLbl="node1" presStyleIdx="12" presStyleCnt="15">
        <dgm:presLayoutVars>
          <dgm:bulletEnabled val="1"/>
        </dgm:presLayoutVars>
      </dgm:prSet>
      <dgm:spPr/>
    </dgm:pt>
    <dgm:pt modelId="{50066C0B-F07C-428B-9385-9A537A3E7FF4}" type="pres">
      <dgm:prSet presAssocID="{D09F9AD6-2423-4304-901C-16ECC292DA85}" presName="parSpace" presStyleCnt="0"/>
      <dgm:spPr/>
    </dgm:pt>
    <dgm:pt modelId="{8E9AC447-80CE-4DC6-B935-7C51505F3348}" type="pres">
      <dgm:prSet presAssocID="{95A78A89-93DB-4A6B-893F-450CF686650D}" presName="parTxOnly" presStyleLbl="node1" presStyleIdx="13" presStyleCnt="15">
        <dgm:presLayoutVars>
          <dgm:bulletEnabled val="1"/>
        </dgm:presLayoutVars>
      </dgm:prSet>
      <dgm:spPr/>
    </dgm:pt>
    <dgm:pt modelId="{DADC3526-B3E4-483C-B95B-A0AAF744B387}" type="pres">
      <dgm:prSet presAssocID="{1E989D97-51B3-4B51-A4B1-6C3A710AFED5}" presName="parSpace" presStyleCnt="0"/>
      <dgm:spPr/>
    </dgm:pt>
    <dgm:pt modelId="{1FB0B4A3-ABA6-4372-979E-A44613DA01DC}" type="pres">
      <dgm:prSet presAssocID="{A159A697-B127-4970-9130-81C549A972F7}" presName="parTxOnly" presStyleLbl="node1" presStyleIdx="14" presStyleCnt="15">
        <dgm:presLayoutVars>
          <dgm:bulletEnabled val="1"/>
        </dgm:presLayoutVars>
      </dgm:prSet>
      <dgm:spPr/>
    </dgm:pt>
  </dgm:ptLst>
  <dgm:cxnLst>
    <dgm:cxn modelId="{22327B00-2882-4A2E-ACA0-F7F26045BC45}" type="presOf" srcId="{58D01FE7-0858-45CF-B454-A7BFCD07EB56}" destId="{AB5AA27E-836B-4B94-BEEB-BF8449EBA986}" srcOrd="0" destOrd="0" presId="urn:microsoft.com/office/officeart/2005/8/layout/hChevron3"/>
    <dgm:cxn modelId="{71225C01-5DCB-44DF-8451-259461AE28C0}" type="presOf" srcId="{6A3A2E81-29C6-47B0-BC24-E4ACB95608C2}" destId="{0E2FA565-F89E-48E2-BBB9-D98D1FCACE90}" srcOrd="0" destOrd="0" presId="urn:microsoft.com/office/officeart/2005/8/layout/hChevron3"/>
    <dgm:cxn modelId="{407F6F0D-3B3A-4FCD-8990-66C89A407773}" srcId="{6A3A2E81-29C6-47B0-BC24-E4ACB95608C2}" destId="{42CE3CF5-98C9-46EF-82BB-5980D9EB3646}" srcOrd="10" destOrd="0" parTransId="{A6D20C4F-405B-4A09-BA98-51C5CCB7826A}" sibTransId="{5F4CFE80-1BDA-424B-803C-66D69FDB20BE}"/>
    <dgm:cxn modelId="{A6B5FC10-89D4-4575-B33E-54EC09194261}" type="presOf" srcId="{677061E6-E1F0-4AD0-9E3D-E718BA39EFAE}" destId="{FC3C4A7B-12A4-441D-B0E1-76608F8BB4B2}" srcOrd="0" destOrd="0" presId="urn:microsoft.com/office/officeart/2005/8/layout/hChevron3"/>
    <dgm:cxn modelId="{246EDE22-8F52-49C7-989A-ADD82B1025B3}" srcId="{6A3A2E81-29C6-47B0-BC24-E4ACB95608C2}" destId="{F507BC12-F244-4AF6-AA5F-6F4398C98BC5}" srcOrd="3" destOrd="0" parTransId="{A2F605C6-FAD6-4E0B-BD96-C5F5AAC3A7CE}" sibTransId="{CE9505B7-AC05-4C1B-B7A6-048F9E3EC3F2}"/>
    <dgm:cxn modelId="{05891A2F-DDD6-4757-8AD0-81C84F4690BF}" srcId="{6A3A2E81-29C6-47B0-BC24-E4ACB95608C2}" destId="{960D22DF-A306-4757-8C03-61E363F0BDC5}" srcOrd="9" destOrd="0" parTransId="{E1A4D1A1-8203-40E1-ACCC-03D8450B3437}" sibTransId="{83C75FCE-B022-417D-B5E7-708D223DA4BE}"/>
    <dgm:cxn modelId="{D1C71330-9986-418E-A0C8-3E579685C4D9}" type="presOf" srcId="{347D109A-9E57-4C22-B235-921413C395EC}" destId="{32F0ADAA-3254-4680-86C2-C5470ED274BD}" srcOrd="0" destOrd="0" presId="urn:microsoft.com/office/officeart/2005/8/layout/hChevron3"/>
    <dgm:cxn modelId="{6907913C-FB11-4620-A431-C96DBD0228E7}" srcId="{6A3A2E81-29C6-47B0-BC24-E4ACB95608C2}" destId="{677061E6-E1F0-4AD0-9E3D-E718BA39EFAE}" srcOrd="0" destOrd="0" parTransId="{F1CE67C2-238C-4950-94CB-B0E3CA387D04}" sibTransId="{D380F99D-36A3-4824-85BF-4093BB28596F}"/>
    <dgm:cxn modelId="{E9AA075C-00C2-42E7-93EF-408AA1311AE4}" type="presOf" srcId="{67BCF5FE-31D8-4C63-A712-77787DC1AF1A}" destId="{856D5258-6734-4C63-8CA6-6A0ABBC489B4}" srcOrd="0" destOrd="0" presId="urn:microsoft.com/office/officeart/2005/8/layout/hChevron3"/>
    <dgm:cxn modelId="{2A93BC5C-82CA-4D97-9CCC-4B46FA62BC09}" srcId="{6A3A2E81-29C6-47B0-BC24-E4ACB95608C2}" destId="{347D109A-9E57-4C22-B235-921413C395EC}" srcOrd="11" destOrd="0" parTransId="{73A438BA-3F7F-4E14-9603-D4FB38DDE7FA}" sibTransId="{2F5886F4-AB42-47AD-AD8C-1E10D1A0133D}"/>
    <dgm:cxn modelId="{188BF161-0EEA-48DA-81E0-5B24A7C21F31}" srcId="{6A3A2E81-29C6-47B0-BC24-E4ACB95608C2}" destId="{1926AC0B-D20B-41EE-83E1-2B49DF6A54BA}" srcOrd="5" destOrd="0" parTransId="{C9DB706E-F6C4-4777-BB6C-E3D7EA23E4D7}" sibTransId="{0AC717EE-67FC-4CF9-AFE4-B214A0D1A9C7}"/>
    <dgm:cxn modelId="{DC7BB04E-3FF2-4C4B-9D94-6359ACC00BF6}" srcId="{6A3A2E81-29C6-47B0-BC24-E4ACB95608C2}" destId="{4DBE2043-9E07-4973-ABBA-39568FAA24C5}" srcOrd="2" destOrd="0" parTransId="{3C2D5D8A-EDCA-4C79-810A-C54887F5BC5F}" sibTransId="{0CA5BC73-BCCF-4908-837F-CA0775D57101}"/>
    <dgm:cxn modelId="{D8ED6077-D231-4A76-B785-8DDADF59FB19}" srcId="{6A3A2E81-29C6-47B0-BC24-E4ACB95608C2}" destId="{74EEAF87-A0FE-4F07-B455-8F55716948D4}" srcOrd="8" destOrd="0" parTransId="{F6520D2B-20ED-4432-8609-0E1E19514AB2}" sibTransId="{0B5E26F4-FAB4-406C-A6B5-F03B87796FFD}"/>
    <dgm:cxn modelId="{47374377-1A79-4DA4-B261-81134461C458}" type="presOf" srcId="{1926AC0B-D20B-41EE-83E1-2B49DF6A54BA}" destId="{DCECD48C-2451-46A2-8AD8-F8EA2AA693E3}" srcOrd="0" destOrd="0" presId="urn:microsoft.com/office/officeart/2005/8/layout/hChevron3"/>
    <dgm:cxn modelId="{7D006E77-7F3D-4C9B-B25A-57D721FA819B}" type="presOf" srcId="{A159A697-B127-4970-9130-81C549A972F7}" destId="{1FB0B4A3-ABA6-4372-979E-A44613DA01DC}" srcOrd="0" destOrd="0" presId="urn:microsoft.com/office/officeart/2005/8/layout/hChevron3"/>
    <dgm:cxn modelId="{9D629058-24C5-4B0D-9DD9-3A494C5EC955}" type="presOf" srcId="{936B35A5-37E5-4A38-ACAE-4B6F168A8401}" destId="{68970EEE-3CDC-43DF-9737-78AA5DAA423D}" srcOrd="0" destOrd="0" presId="urn:microsoft.com/office/officeart/2005/8/layout/hChevron3"/>
    <dgm:cxn modelId="{1D05CB5A-669D-40F7-8C42-0949D80B096D}" type="presOf" srcId="{95A78A89-93DB-4A6B-893F-450CF686650D}" destId="{8E9AC447-80CE-4DC6-B935-7C51505F3348}" srcOrd="0" destOrd="0" presId="urn:microsoft.com/office/officeart/2005/8/layout/hChevron3"/>
    <dgm:cxn modelId="{908B9784-B557-4F7F-A0B7-8EC84C70E9E0}" type="presOf" srcId="{960D22DF-A306-4757-8C03-61E363F0BDC5}" destId="{8B8F598E-1478-464B-B898-7FFBA5625069}" srcOrd="0" destOrd="0" presId="urn:microsoft.com/office/officeart/2005/8/layout/hChevron3"/>
    <dgm:cxn modelId="{7E19F68C-B8DE-4BDB-8FA4-848D8AF0F7CD}" srcId="{6A3A2E81-29C6-47B0-BC24-E4ACB95608C2}" destId="{58D01FE7-0858-45CF-B454-A7BFCD07EB56}" srcOrd="4" destOrd="0" parTransId="{DF439F37-8513-4DAA-AD57-E840B3E2A072}" sibTransId="{5DA2C547-BB0A-479B-BC21-B24A519E3BB1}"/>
    <dgm:cxn modelId="{99E28692-DE06-42A0-9D67-EC5440B08DAB}" type="presOf" srcId="{F507BC12-F244-4AF6-AA5F-6F4398C98BC5}" destId="{7CFBC2EA-02C8-42F0-9528-CE361ADC4B07}" srcOrd="0" destOrd="0" presId="urn:microsoft.com/office/officeart/2005/8/layout/hChevron3"/>
    <dgm:cxn modelId="{24B2B5AC-1ADD-4964-913C-7531E2A7AE2D}" type="presOf" srcId="{48F100CF-327C-4CE7-8DC0-4A4D506584B8}" destId="{2A85DDF9-2D95-4112-8094-E4EA64B86A0D}" srcOrd="0" destOrd="0" presId="urn:microsoft.com/office/officeart/2005/8/layout/hChevron3"/>
    <dgm:cxn modelId="{E3EE4ABC-A49E-4BE6-A564-7539C83136D0}" srcId="{6A3A2E81-29C6-47B0-BC24-E4ACB95608C2}" destId="{A159A697-B127-4970-9130-81C549A972F7}" srcOrd="14" destOrd="0" parTransId="{2C45EF2F-1582-4C02-95D7-0E3CCB9C8249}" sibTransId="{8410924D-A411-453D-B946-010B440C8521}"/>
    <dgm:cxn modelId="{5DD8C9CD-C2C2-4F2B-8C84-8806A3DDC6E0}" type="presOf" srcId="{4DBE2043-9E07-4973-ABBA-39568FAA24C5}" destId="{C11AD359-8458-4331-8317-5500BC31FF79}" srcOrd="0" destOrd="0" presId="urn:microsoft.com/office/officeart/2005/8/layout/hChevron3"/>
    <dgm:cxn modelId="{B83C7DD8-CCDC-4776-A005-C35E6285F49C}" srcId="{6A3A2E81-29C6-47B0-BC24-E4ACB95608C2}" destId="{67BCF5FE-31D8-4C63-A712-77787DC1AF1A}" srcOrd="7" destOrd="0" parTransId="{F1E6F464-D95A-48C0-B40E-20B3F9EBB3B9}" sibTransId="{AAE71AF2-897E-4FFC-8678-D11C64912626}"/>
    <dgm:cxn modelId="{677024DC-74CA-43FE-9396-D5307BD77B0A}" srcId="{6A3A2E81-29C6-47B0-BC24-E4ACB95608C2}" destId="{95A78A89-93DB-4A6B-893F-450CF686650D}" srcOrd="13" destOrd="0" parTransId="{31EA37CE-C1DE-494E-B620-BD67C53C92DF}" sibTransId="{1E989D97-51B3-4B51-A4B1-6C3A710AFED5}"/>
    <dgm:cxn modelId="{AD6A8EE0-01E0-4306-8472-364890BA518E}" type="presOf" srcId="{74EEAF87-A0FE-4F07-B455-8F55716948D4}" destId="{8B45893C-992D-4BDC-A73F-F254D2F986B6}" srcOrd="0" destOrd="0" presId="urn:microsoft.com/office/officeart/2005/8/layout/hChevron3"/>
    <dgm:cxn modelId="{FD2C4EE6-6B47-4E50-A643-E71AB8B9F2AF}" srcId="{6A3A2E81-29C6-47B0-BC24-E4ACB95608C2}" destId="{48F100CF-327C-4CE7-8DC0-4A4D506584B8}" srcOrd="6" destOrd="0" parTransId="{DAB917C0-D4E2-4A35-BC3E-E23875FB5331}" sibTransId="{FF8DFD36-8A0C-4279-8D2B-2DA1A2D60E59}"/>
    <dgm:cxn modelId="{468E9AE6-6AA1-4E4B-91EF-49DBCAC9CFE0}" srcId="{6A3A2E81-29C6-47B0-BC24-E4ACB95608C2}" destId="{936B35A5-37E5-4A38-ACAE-4B6F168A8401}" srcOrd="12" destOrd="0" parTransId="{B7F14F20-50AC-40E5-825D-730ED514C7B5}" sibTransId="{D09F9AD6-2423-4304-901C-16ECC292DA85}"/>
    <dgm:cxn modelId="{54F463EB-1508-47F1-A0E1-9A2F91749A7B}" type="presOf" srcId="{42CE3CF5-98C9-46EF-82BB-5980D9EB3646}" destId="{6F5FC585-C16A-43AF-A452-9CFB4A033EE6}" srcOrd="0" destOrd="0" presId="urn:microsoft.com/office/officeart/2005/8/layout/hChevron3"/>
    <dgm:cxn modelId="{D54C9FF4-8EBE-4F94-A37D-10FC3691F55C}" srcId="{6A3A2E81-29C6-47B0-BC24-E4ACB95608C2}" destId="{2F7E741C-0EBE-4AFE-A2FA-DCDB27ECDC9F}" srcOrd="1" destOrd="0" parTransId="{CEF3B370-9080-4453-AF1A-D52F7680B8A2}" sibTransId="{334EAB5A-AE5C-47D0-AADC-65EEDA735695}"/>
    <dgm:cxn modelId="{DB8847FD-A9EB-4C24-AB5E-91369ED460BB}" type="presOf" srcId="{2F7E741C-0EBE-4AFE-A2FA-DCDB27ECDC9F}" destId="{9C0C64FF-AD02-4451-B6B4-0019624193B0}" srcOrd="0" destOrd="0" presId="urn:microsoft.com/office/officeart/2005/8/layout/hChevron3"/>
    <dgm:cxn modelId="{A6112319-6AF4-40EB-B0EA-625B8FE0B6CC}" type="presParOf" srcId="{0E2FA565-F89E-48E2-BBB9-D98D1FCACE90}" destId="{FC3C4A7B-12A4-441D-B0E1-76608F8BB4B2}" srcOrd="0" destOrd="0" presId="urn:microsoft.com/office/officeart/2005/8/layout/hChevron3"/>
    <dgm:cxn modelId="{BB44B5D0-62E3-4116-B70F-ABC0BF493516}" type="presParOf" srcId="{0E2FA565-F89E-48E2-BBB9-D98D1FCACE90}" destId="{5BB6C45F-D2A5-4A98-9D27-1EAC85CF8154}" srcOrd="1" destOrd="0" presId="urn:microsoft.com/office/officeart/2005/8/layout/hChevron3"/>
    <dgm:cxn modelId="{1484C0DB-A4D5-4EED-A64A-AD34B9553A0A}" type="presParOf" srcId="{0E2FA565-F89E-48E2-BBB9-D98D1FCACE90}" destId="{9C0C64FF-AD02-4451-B6B4-0019624193B0}" srcOrd="2" destOrd="0" presId="urn:microsoft.com/office/officeart/2005/8/layout/hChevron3"/>
    <dgm:cxn modelId="{5EC0C90F-163A-4AFB-9CDF-D0985564A18E}" type="presParOf" srcId="{0E2FA565-F89E-48E2-BBB9-D98D1FCACE90}" destId="{F0CA70D9-8E20-4F82-9EE0-A48EBB553426}" srcOrd="3" destOrd="0" presId="urn:microsoft.com/office/officeart/2005/8/layout/hChevron3"/>
    <dgm:cxn modelId="{D615A2E2-DB1C-4867-9F3B-9488D5A6043D}" type="presParOf" srcId="{0E2FA565-F89E-48E2-BBB9-D98D1FCACE90}" destId="{C11AD359-8458-4331-8317-5500BC31FF79}" srcOrd="4" destOrd="0" presId="urn:microsoft.com/office/officeart/2005/8/layout/hChevron3"/>
    <dgm:cxn modelId="{E2F9141E-88E8-45AA-BF3F-0216054CCE40}" type="presParOf" srcId="{0E2FA565-F89E-48E2-BBB9-D98D1FCACE90}" destId="{ECEEDB17-ECD1-4CF4-A7AB-D89475FBEC70}" srcOrd="5" destOrd="0" presId="urn:microsoft.com/office/officeart/2005/8/layout/hChevron3"/>
    <dgm:cxn modelId="{C421C226-E64B-40E7-9614-7100BA6886FD}" type="presParOf" srcId="{0E2FA565-F89E-48E2-BBB9-D98D1FCACE90}" destId="{7CFBC2EA-02C8-42F0-9528-CE361ADC4B07}" srcOrd="6" destOrd="0" presId="urn:microsoft.com/office/officeart/2005/8/layout/hChevron3"/>
    <dgm:cxn modelId="{CAB186B9-7347-45D1-994C-F0804E1AF96B}" type="presParOf" srcId="{0E2FA565-F89E-48E2-BBB9-D98D1FCACE90}" destId="{ED6907BF-74E2-4CD1-B5E1-2D05113C9972}" srcOrd="7" destOrd="0" presId="urn:microsoft.com/office/officeart/2005/8/layout/hChevron3"/>
    <dgm:cxn modelId="{C012C16D-D47F-4A65-A15A-F174B838FEBA}" type="presParOf" srcId="{0E2FA565-F89E-48E2-BBB9-D98D1FCACE90}" destId="{AB5AA27E-836B-4B94-BEEB-BF8449EBA986}" srcOrd="8" destOrd="0" presId="urn:microsoft.com/office/officeart/2005/8/layout/hChevron3"/>
    <dgm:cxn modelId="{2A6743A1-1971-4F6B-A53E-CB8D621A740E}" type="presParOf" srcId="{0E2FA565-F89E-48E2-BBB9-D98D1FCACE90}" destId="{8C4593FE-CB23-4DB4-8292-AFF65DA646C8}" srcOrd="9" destOrd="0" presId="urn:microsoft.com/office/officeart/2005/8/layout/hChevron3"/>
    <dgm:cxn modelId="{41C8CF92-8ADA-44CF-AE00-1E7503378C17}" type="presParOf" srcId="{0E2FA565-F89E-48E2-BBB9-D98D1FCACE90}" destId="{DCECD48C-2451-46A2-8AD8-F8EA2AA693E3}" srcOrd="10" destOrd="0" presId="urn:microsoft.com/office/officeart/2005/8/layout/hChevron3"/>
    <dgm:cxn modelId="{FD6991AB-C1B3-4A6A-9760-6AD3A15A4285}" type="presParOf" srcId="{0E2FA565-F89E-48E2-BBB9-D98D1FCACE90}" destId="{40CB1AB1-4205-4224-912D-32869FE2CDB6}" srcOrd="11" destOrd="0" presId="urn:microsoft.com/office/officeart/2005/8/layout/hChevron3"/>
    <dgm:cxn modelId="{90B663AC-3F96-4881-AAB9-8DCE44D7AA72}" type="presParOf" srcId="{0E2FA565-F89E-48E2-BBB9-D98D1FCACE90}" destId="{2A85DDF9-2D95-4112-8094-E4EA64B86A0D}" srcOrd="12" destOrd="0" presId="urn:microsoft.com/office/officeart/2005/8/layout/hChevron3"/>
    <dgm:cxn modelId="{5B6DF15B-A5C2-46AE-A3C8-AC59F2F2C26B}" type="presParOf" srcId="{0E2FA565-F89E-48E2-BBB9-D98D1FCACE90}" destId="{4F1EAB0B-633F-45BB-B6EF-DC5E1AA96CFF}" srcOrd="13" destOrd="0" presId="urn:microsoft.com/office/officeart/2005/8/layout/hChevron3"/>
    <dgm:cxn modelId="{A59A387A-0418-4921-80F7-8FEF9455157A}" type="presParOf" srcId="{0E2FA565-F89E-48E2-BBB9-D98D1FCACE90}" destId="{856D5258-6734-4C63-8CA6-6A0ABBC489B4}" srcOrd="14" destOrd="0" presId="urn:microsoft.com/office/officeart/2005/8/layout/hChevron3"/>
    <dgm:cxn modelId="{8E5193CB-68C5-4626-84A5-C4928A991C5A}" type="presParOf" srcId="{0E2FA565-F89E-48E2-BBB9-D98D1FCACE90}" destId="{13A2A430-9268-441F-AB64-89DFC51C54A9}" srcOrd="15" destOrd="0" presId="urn:microsoft.com/office/officeart/2005/8/layout/hChevron3"/>
    <dgm:cxn modelId="{7881F632-37B1-480C-A542-1E7ABF5F54DC}" type="presParOf" srcId="{0E2FA565-F89E-48E2-BBB9-D98D1FCACE90}" destId="{8B45893C-992D-4BDC-A73F-F254D2F986B6}" srcOrd="16" destOrd="0" presId="urn:microsoft.com/office/officeart/2005/8/layout/hChevron3"/>
    <dgm:cxn modelId="{DA3DF9B6-CB8F-4DCE-B567-E51689ACFABE}" type="presParOf" srcId="{0E2FA565-F89E-48E2-BBB9-D98D1FCACE90}" destId="{4051DF31-67C5-4FB0-ABE8-D38650D7C7A2}" srcOrd="17" destOrd="0" presId="urn:microsoft.com/office/officeart/2005/8/layout/hChevron3"/>
    <dgm:cxn modelId="{D12C2CA4-9919-484A-87A7-9C24D1AA7306}" type="presParOf" srcId="{0E2FA565-F89E-48E2-BBB9-D98D1FCACE90}" destId="{8B8F598E-1478-464B-B898-7FFBA5625069}" srcOrd="18" destOrd="0" presId="urn:microsoft.com/office/officeart/2005/8/layout/hChevron3"/>
    <dgm:cxn modelId="{9B8D2290-BB92-4DA1-8EC8-05A791130FEE}" type="presParOf" srcId="{0E2FA565-F89E-48E2-BBB9-D98D1FCACE90}" destId="{79CFDA51-A4E2-4619-9149-5ADC13C9D233}" srcOrd="19" destOrd="0" presId="urn:microsoft.com/office/officeart/2005/8/layout/hChevron3"/>
    <dgm:cxn modelId="{4EC2946A-5FA8-4065-88B5-674C37195260}" type="presParOf" srcId="{0E2FA565-F89E-48E2-BBB9-D98D1FCACE90}" destId="{6F5FC585-C16A-43AF-A452-9CFB4A033EE6}" srcOrd="20" destOrd="0" presId="urn:microsoft.com/office/officeart/2005/8/layout/hChevron3"/>
    <dgm:cxn modelId="{27BBAC01-3958-4B4E-8F49-979CDD43836D}" type="presParOf" srcId="{0E2FA565-F89E-48E2-BBB9-D98D1FCACE90}" destId="{2762D96A-1165-4BED-A0FE-8C0CBB16B857}" srcOrd="21" destOrd="0" presId="urn:microsoft.com/office/officeart/2005/8/layout/hChevron3"/>
    <dgm:cxn modelId="{1B53C8C6-6642-46F0-889A-AA17F9132E37}" type="presParOf" srcId="{0E2FA565-F89E-48E2-BBB9-D98D1FCACE90}" destId="{32F0ADAA-3254-4680-86C2-C5470ED274BD}" srcOrd="22" destOrd="0" presId="urn:microsoft.com/office/officeart/2005/8/layout/hChevron3"/>
    <dgm:cxn modelId="{70871554-C003-4FC7-A6BE-CF41B1FF91EF}" type="presParOf" srcId="{0E2FA565-F89E-48E2-BBB9-D98D1FCACE90}" destId="{E5F94623-783A-4D82-B727-B71A21BAF5C7}" srcOrd="23" destOrd="0" presId="urn:microsoft.com/office/officeart/2005/8/layout/hChevron3"/>
    <dgm:cxn modelId="{40D9E500-6CA7-41C9-AC2B-FA8C49935897}" type="presParOf" srcId="{0E2FA565-F89E-48E2-BBB9-D98D1FCACE90}" destId="{68970EEE-3CDC-43DF-9737-78AA5DAA423D}" srcOrd="24" destOrd="0" presId="urn:microsoft.com/office/officeart/2005/8/layout/hChevron3"/>
    <dgm:cxn modelId="{E4CE33DC-E5C8-4FC2-BA04-F60A8237A2F8}" type="presParOf" srcId="{0E2FA565-F89E-48E2-BBB9-D98D1FCACE90}" destId="{50066C0B-F07C-428B-9385-9A537A3E7FF4}" srcOrd="25" destOrd="0" presId="urn:microsoft.com/office/officeart/2005/8/layout/hChevron3"/>
    <dgm:cxn modelId="{DC96E99C-7CD3-43FC-9B3B-25D4B14207E9}" type="presParOf" srcId="{0E2FA565-F89E-48E2-BBB9-D98D1FCACE90}" destId="{8E9AC447-80CE-4DC6-B935-7C51505F3348}" srcOrd="26" destOrd="0" presId="urn:microsoft.com/office/officeart/2005/8/layout/hChevron3"/>
    <dgm:cxn modelId="{E217F942-74D9-4C35-A8D7-919DFDDF2C99}" type="presParOf" srcId="{0E2FA565-F89E-48E2-BBB9-D98D1FCACE90}" destId="{DADC3526-B3E4-483C-B95B-A0AAF744B387}" srcOrd="27" destOrd="0" presId="urn:microsoft.com/office/officeart/2005/8/layout/hChevron3"/>
    <dgm:cxn modelId="{981AD4ED-33DF-4770-95E6-687DF4F4C8EB}" type="presParOf" srcId="{0E2FA565-F89E-48E2-BBB9-D98D1FCACE90}" destId="{1FB0B4A3-ABA6-4372-979E-A44613DA01DC}" srcOrd="28"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C23EC-BF40-44A8-ACBB-DD88405FEB2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sv-SE"/>
        </a:p>
      </dgm:t>
    </dgm:pt>
    <dgm:pt modelId="{AE00462F-3F36-4288-B04A-EF27272F96AC}" type="pres">
      <dgm:prSet presAssocID="{41CC23EC-BF40-44A8-ACBB-DD88405FEB28}" presName="layout" presStyleCnt="0">
        <dgm:presLayoutVars>
          <dgm:chMax/>
          <dgm:chPref/>
          <dgm:dir/>
          <dgm:animOne val="branch"/>
          <dgm:animLvl val="lvl"/>
          <dgm:resizeHandles/>
        </dgm:presLayoutVars>
      </dgm:prSet>
      <dgm:spPr/>
    </dgm:pt>
  </dgm:ptLst>
  <dgm:cxnLst>
    <dgm:cxn modelId="{F5220D68-A921-4A4B-A6D3-877C86B25126}" type="presOf" srcId="{41CC23EC-BF40-44A8-ACBB-DD88405FEB28}" destId="{AE00462F-3F36-4288-B04A-EF27272F96AC}" srcOrd="0" destOrd="0" presId="urn:microsoft.com/office/officeart/2008/layout/PictureAccent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4A7B-12A4-441D-B0E1-76608F8BB4B2}">
      <dsp:nvSpPr>
        <dsp:cNvPr id="0" name=""/>
        <dsp:cNvSpPr/>
      </dsp:nvSpPr>
      <dsp:spPr>
        <a:xfrm>
          <a:off x="4192" y="453994"/>
          <a:ext cx="970028" cy="388011"/>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Februari</a:t>
          </a:r>
        </a:p>
      </dsp:txBody>
      <dsp:txXfrm>
        <a:off x="4192" y="453994"/>
        <a:ext cx="873025" cy="388011"/>
      </dsp:txXfrm>
    </dsp:sp>
    <dsp:sp modelId="{9C0C64FF-AD02-4451-B6B4-0019624193B0}">
      <dsp:nvSpPr>
        <dsp:cNvPr id="0" name=""/>
        <dsp:cNvSpPr/>
      </dsp:nvSpPr>
      <dsp:spPr>
        <a:xfrm>
          <a:off x="780215"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Mars</a:t>
          </a:r>
        </a:p>
      </dsp:txBody>
      <dsp:txXfrm>
        <a:off x="974221" y="453994"/>
        <a:ext cx="582017" cy="388011"/>
      </dsp:txXfrm>
    </dsp:sp>
    <dsp:sp modelId="{C11AD359-8458-4331-8317-5500BC31FF79}">
      <dsp:nvSpPr>
        <dsp:cNvPr id="0" name=""/>
        <dsp:cNvSpPr/>
      </dsp:nvSpPr>
      <dsp:spPr>
        <a:xfrm>
          <a:off x="1556238"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April</a:t>
          </a:r>
        </a:p>
      </dsp:txBody>
      <dsp:txXfrm>
        <a:off x="1750244" y="453994"/>
        <a:ext cx="582017" cy="388011"/>
      </dsp:txXfrm>
    </dsp:sp>
    <dsp:sp modelId="{7CFBC2EA-02C8-42F0-9528-CE361ADC4B07}">
      <dsp:nvSpPr>
        <dsp:cNvPr id="0" name=""/>
        <dsp:cNvSpPr/>
      </dsp:nvSpPr>
      <dsp:spPr>
        <a:xfrm>
          <a:off x="2332261"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Maj</a:t>
          </a:r>
        </a:p>
      </dsp:txBody>
      <dsp:txXfrm>
        <a:off x="2526267" y="453994"/>
        <a:ext cx="582017" cy="388011"/>
      </dsp:txXfrm>
    </dsp:sp>
    <dsp:sp modelId="{AB5AA27E-836B-4B94-BEEB-BF8449EBA986}">
      <dsp:nvSpPr>
        <dsp:cNvPr id="0" name=""/>
        <dsp:cNvSpPr/>
      </dsp:nvSpPr>
      <dsp:spPr>
        <a:xfrm>
          <a:off x="3108284"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Juni</a:t>
          </a:r>
        </a:p>
      </dsp:txBody>
      <dsp:txXfrm>
        <a:off x="3302290" y="453994"/>
        <a:ext cx="582017" cy="388011"/>
      </dsp:txXfrm>
    </dsp:sp>
    <dsp:sp modelId="{DCECD48C-2451-46A2-8AD8-F8EA2AA693E3}">
      <dsp:nvSpPr>
        <dsp:cNvPr id="0" name=""/>
        <dsp:cNvSpPr/>
      </dsp:nvSpPr>
      <dsp:spPr>
        <a:xfrm>
          <a:off x="3884307"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Juli</a:t>
          </a:r>
        </a:p>
      </dsp:txBody>
      <dsp:txXfrm>
        <a:off x="4078313" y="453994"/>
        <a:ext cx="582017" cy="388011"/>
      </dsp:txXfrm>
    </dsp:sp>
    <dsp:sp modelId="{2A85DDF9-2D95-4112-8094-E4EA64B86A0D}">
      <dsp:nvSpPr>
        <dsp:cNvPr id="0" name=""/>
        <dsp:cNvSpPr/>
      </dsp:nvSpPr>
      <dsp:spPr>
        <a:xfrm>
          <a:off x="4660330"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Augusti</a:t>
          </a:r>
        </a:p>
      </dsp:txBody>
      <dsp:txXfrm>
        <a:off x="4854336" y="453994"/>
        <a:ext cx="582017" cy="388011"/>
      </dsp:txXfrm>
    </dsp:sp>
    <dsp:sp modelId="{856D5258-6734-4C63-8CA6-6A0ABBC489B4}">
      <dsp:nvSpPr>
        <dsp:cNvPr id="0" name=""/>
        <dsp:cNvSpPr/>
      </dsp:nvSpPr>
      <dsp:spPr>
        <a:xfrm>
          <a:off x="5436354"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September</a:t>
          </a:r>
        </a:p>
      </dsp:txBody>
      <dsp:txXfrm>
        <a:off x="5630360" y="453994"/>
        <a:ext cx="582017" cy="388011"/>
      </dsp:txXfrm>
    </dsp:sp>
    <dsp:sp modelId="{8B45893C-992D-4BDC-A73F-F254D2F986B6}">
      <dsp:nvSpPr>
        <dsp:cNvPr id="0" name=""/>
        <dsp:cNvSpPr/>
      </dsp:nvSpPr>
      <dsp:spPr>
        <a:xfrm>
          <a:off x="6212377"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Oktober</a:t>
          </a:r>
        </a:p>
      </dsp:txBody>
      <dsp:txXfrm>
        <a:off x="6406383" y="453994"/>
        <a:ext cx="582017" cy="388011"/>
      </dsp:txXfrm>
    </dsp:sp>
    <dsp:sp modelId="{8B8F598E-1478-464B-B898-7FFBA5625069}">
      <dsp:nvSpPr>
        <dsp:cNvPr id="0" name=""/>
        <dsp:cNvSpPr/>
      </dsp:nvSpPr>
      <dsp:spPr>
        <a:xfrm>
          <a:off x="6988400"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November</a:t>
          </a:r>
        </a:p>
      </dsp:txBody>
      <dsp:txXfrm>
        <a:off x="7182406" y="453994"/>
        <a:ext cx="582017" cy="388011"/>
      </dsp:txXfrm>
    </dsp:sp>
    <dsp:sp modelId="{6F5FC585-C16A-43AF-A452-9CFB4A033EE6}">
      <dsp:nvSpPr>
        <dsp:cNvPr id="0" name=""/>
        <dsp:cNvSpPr/>
      </dsp:nvSpPr>
      <dsp:spPr>
        <a:xfrm>
          <a:off x="7764423" y="453994"/>
          <a:ext cx="970028" cy="38801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December</a:t>
          </a:r>
        </a:p>
      </dsp:txBody>
      <dsp:txXfrm>
        <a:off x="7958429" y="453994"/>
        <a:ext cx="582017" cy="388011"/>
      </dsp:txXfrm>
    </dsp:sp>
    <dsp:sp modelId="{32F0ADAA-3254-4680-86C2-C5470ED274BD}">
      <dsp:nvSpPr>
        <dsp:cNvPr id="0" name=""/>
        <dsp:cNvSpPr/>
      </dsp:nvSpPr>
      <dsp:spPr>
        <a:xfrm>
          <a:off x="8540446" y="453994"/>
          <a:ext cx="970028" cy="388011"/>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Januari</a:t>
          </a:r>
        </a:p>
      </dsp:txBody>
      <dsp:txXfrm>
        <a:off x="8734452" y="453994"/>
        <a:ext cx="582017" cy="388011"/>
      </dsp:txXfrm>
    </dsp:sp>
    <dsp:sp modelId="{68970EEE-3CDC-43DF-9737-78AA5DAA423D}">
      <dsp:nvSpPr>
        <dsp:cNvPr id="0" name=""/>
        <dsp:cNvSpPr/>
      </dsp:nvSpPr>
      <dsp:spPr>
        <a:xfrm>
          <a:off x="9316469" y="453994"/>
          <a:ext cx="970028" cy="388011"/>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Februari</a:t>
          </a:r>
        </a:p>
      </dsp:txBody>
      <dsp:txXfrm>
        <a:off x="9510475" y="453994"/>
        <a:ext cx="582017" cy="388011"/>
      </dsp:txXfrm>
    </dsp:sp>
    <dsp:sp modelId="{8E9AC447-80CE-4DC6-B935-7C51505F3348}">
      <dsp:nvSpPr>
        <dsp:cNvPr id="0" name=""/>
        <dsp:cNvSpPr/>
      </dsp:nvSpPr>
      <dsp:spPr>
        <a:xfrm>
          <a:off x="10092492" y="453994"/>
          <a:ext cx="970028" cy="388011"/>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Mars</a:t>
          </a:r>
        </a:p>
      </dsp:txBody>
      <dsp:txXfrm>
        <a:off x="10286498" y="453994"/>
        <a:ext cx="582017" cy="388011"/>
      </dsp:txXfrm>
    </dsp:sp>
    <dsp:sp modelId="{1FB0B4A3-ABA6-4372-979E-A44613DA01DC}">
      <dsp:nvSpPr>
        <dsp:cNvPr id="0" name=""/>
        <dsp:cNvSpPr/>
      </dsp:nvSpPr>
      <dsp:spPr>
        <a:xfrm>
          <a:off x="10868515" y="453994"/>
          <a:ext cx="970028" cy="388011"/>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April</a:t>
          </a:r>
        </a:p>
      </dsp:txBody>
      <dsp:txXfrm>
        <a:off x="11062521" y="453994"/>
        <a:ext cx="582017" cy="38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2C96ED4D-9974-4266-9636-7DF9434CB37C}" type="datetimeFigureOut">
              <a:rPr lang="sv-SE" smtClean="0"/>
              <a:t>2024-05-31</a:t>
            </a:fld>
            <a:endParaRPr lang="sv-SE"/>
          </a:p>
        </p:txBody>
      </p:sp>
      <p:sp>
        <p:nvSpPr>
          <p:cNvPr id="4" name="Platshållare för sidfot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7592141-416E-49B0-82D1-A68B9C506992}" type="datetimeFigureOut">
              <a:rPr lang="sv-SE" smtClean="0"/>
              <a:t>2024-05-31</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294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294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20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33064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20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48937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51964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75174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92213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35514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87946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20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28295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20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2961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sv-SE" sz="1800" u="sng" strike="noStrike">
              <a:solidFill>
                <a:srgbClr val="0000FF"/>
              </a:solidFill>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269045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20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258249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a:solidFill>
                  <a:srgbClr val="44546A"/>
                </a:solidFill>
                <a:effectLst/>
                <a:latin typeface="Calibri Light" panose="020F0302020204030204" pitchFamily="34" charset="0"/>
              </a:rPr>
              <a:t>På väg mot Framtidens vårdinformationsstöd, FVIS</a:t>
            </a:r>
            <a:r>
              <a:rPr lang="sv-SE" sz="1800" b="0" i="0">
                <a:solidFill>
                  <a:srgbClr val="44546A"/>
                </a:solidFill>
                <a:effectLst/>
                <a:latin typeface="Calibri Light" panose="020F0302020204030204" pitchFamily="34" charset="0"/>
              </a:rPr>
              <a:t>​</a:t>
            </a:r>
            <a:endParaRPr lang="sv-SE" sz="1800" b="0" i="0" u="none" strike="noStrike">
              <a:solidFill>
                <a:srgbClr val="44546A"/>
              </a:solidFill>
              <a:effectLst/>
              <a:latin typeface="Calibri" panose="020F0502020204030204" pitchFamily="34" charset="0"/>
            </a:endParaRPr>
          </a:p>
          <a:p>
            <a:pPr algn="l" rtl="0" fontAlgn="base"/>
            <a:r>
              <a:rPr lang="sv-SE" sz="1800" b="0" i="0" u="none" strike="noStrike">
                <a:solidFill>
                  <a:srgbClr val="44546A"/>
                </a:solidFill>
                <a:effectLst/>
                <a:latin typeface="Calibri" panose="020F0502020204030204" pitchFamily="34" charset="0"/>
              </a:rPr>
              <a:t>Syftet med denna introduktion är att ge svar på varför, hur och när det nya vårdinformationssystemet Cosmic införs och hur det påverkar medarbetare i Region Halland.​</a:t>
            </a:r>
            <a:r>
              <a:rPr lang="en-US" sz="1800" b="0" i="0">
                <a:solidFill>
                  <a:srgbClr val="44546A"/>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44546A"/>
                </a:solidFill>
                <a:effectLst/>
                <a:latin typeface="Calibri" panose="020F0502020204030204" pitchFamily="34" charset="0"/>
              </a:rPr>
              <a:t>Enligt planen idag kommer Cosmic att införas vecka 48 2024. För att lyckas har Region Halland involverat många medarbetare i ett program som heter FVIS. FVIS programmet har uppdraget att stödja verksamheten i införandet av Cosmic.</a:t>
            </a:r>
            <a:r>
              <a:rPr lang="en-US" sz="1800" b="0" i="0">
                <a:solidFill>
                  <a:srgbClr val="44546A"/>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44546A"/>
                </a:solidFill>
                <a:effectLst/>
                <a:latin typeface="Calibri" panose="020F0502020204030204" pitchFamily="34" charset="0"/>
              </a:rPr>
              <a:t>Vi rekommenderar att du avsätter ungefär 30 minuter åt introduktionen. Du kan när som helst avsluta och fortsätta utbildningen vid ett senare tillfälle. Navigera dig med knapparna längst ner eller fritt via menyn ovan. </a:t>
            </a:r>
            <a:endParaRPr lang="en-US" b="0" i="0">
              <a:solidFill>
                <a:srgbClr val="000000"/>
              </a:solidFill>
              <a:effectLst/>
              <a:latin typeface="Segoe UI" panose="020B0502040204020203" pitchFamily="34" charset="0"/>
            </a:endParaRPr>
          </a:p>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25333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403075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fvis@regionhalland.se" TargetMode="External"/><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Chefspaket 5 - Information│</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dirty="0"/>
              <a:t>Chefspaket 5 - Information│</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B1A7CF74-5D01-4BB8-9318-D83519EF9A15}"/>
              </a:ext>
            </a:extLst>
          </p:cNvPr>
          <p:cNvPicPr>
            <a:picLocks noChangeAspect="1"/>
          </p:cNvPicPr>
          <p:nvPr userDrawn="1"/>
        </p:nvPicPr>
        <p:blipFill>
          <a:blip r:embed="rId2"/>
          <a:srcRect/>
          <a:stretch/>
        </p:blipFill>
        <p:spPr>
          <a:xfrm>
            <a:off x="0" y="0"/>
            <a:ext cx="12204000" cy="5305196"/>
          </a:xfrm>
          <a:prstGeom prst="rect">
            <a:avLst/>
          </a:prstGeom>
          <a:solidFill>
            <a:schemeClr val="bg1"/>
          </a:solidFill>
        </p:spPr>
      </p:pic>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
        <p:nvSpPr>
          <p:cNvPr id="6" name="Underrubrik 2">
            <a:extLst>
              <a:ext uri="{FF2B5EF4-FFF2-40B4-BE49-F238E27FC236}">
                <a16:creationId xmlns:a16="http://schemas.microsoft.com/office/drawing/2014/main" id="{C1770838-1237-3A23-BBF8-CDB504A7B731}"/>
              </a:ext>
            </a:extLst>
          </p:cNvPr>
          <p:cNvSpPr txBox="1">
            <a:spLocks/>
          </p:cNvSpPr>
          <p:nvPr userDrawn="1"/>
        </p:nvSpPr>
        <p:spPr bwMode="white">
          <a:xfrm>
            <a:off x="1774825" y="889460"/>
            <a:ext cx="8642350" cy="360000"/>
          </a:xfrm>
          <a:prstGeom prst="rect">
            <a:avLst/>
          </a:prstGeom>
        </p:spPr>
        <p:txBody>
          <a:bodyPr vert="horz" lIns="0" tIns="0" rIns="0" bIns="0" rtlCol="0">
            <a:noAutofit/>
          </a:bodyPr>
          <a:lstStyle>
            <a:lvl1pPr marL="0" indent="0" algn="ctr" defTabSz="914400" rtl="0" eaLnBrk="1" latinLnBrk="0" hangingPunct="1">
              <a:lnSpc>
                <a:spcPct val="114000"/>
              </a:lnSpc>
              <a:spcBef>
                <a:spcPts val="1200"/>
              </a:spcBef>
              <a:buClr>
                <a:schemeClr val="accent1"/>
              </a:buClr>
              <a:buFont typeface="Arial" panose="020B0604020202020204" pitchFamily="34" charset="0"/>
              <a:buNone/>
              <a:defRPr sz="1800" b="0" kern="1200" cap="none" baseline="0">
                <a:solidFill>
                  <a:schemeClr val="bg1"/>
                </a:solidFill>
                <a:latin typeface="+mn-lt"/>
                <a:ea typeface="+mn-ea"/>
                <a:cs typeface="+mn-cs"/>
              </a:defRPr>
            </a:lvl1pPr>
            <a:lvl2pPr marL="457200" indent="0" algn="ctr" defTabSz="914400" rtl="0" eaLnBrk="1" latinLnBrk="0" hangingPunct="1">
              <a:lnSpc>
                <a:spcPct val="114000"/>
              </a:lnSpc>
              <a:spcBef>
                <a:spcPts val="6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6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9pPr>
          </a:lstStyle>
          <a:p>
            <a:r>
              <a:rPr lang="sv-SE"/>
              <a:t>FVIS-programmet</a:t>
            </a:r>
          </a:p>
        </p:txBody>
      </p:sp>
      <p:sp>
        <p:nvSpPr>
          <p:cNvPr id="2" name="Rubrik 10">
            <a:extLst>
              <a:ext uri="{FF2B5EF4-FFF2-40B4-BE49-F238E27FC236}">
                <a16:creationId xmlns:a16="http://schemas.microsoft.com/office/drawing/2014/main" id="{59FA61BD-ED0B-488A-71E6-C786AA123AA7}"/>
              </a:ext>
            </a:extLst>
          </p:cNvPr>
          <p:cNvSpPr>
            <a:spLocks noGrp="1"/>
          </p:cNvSpPr>
          <p:nvPr>
            <p:ph type="title" hasCustomPrompt="1"/>
          </p:nvPr>
        </p:nvSpPr>
        <p:spPr>
          <a:xfrm>
            <a:off x="1774826" y="1730043"/>
            <a:ext cx="8642350" cy="1818699"/>
          </a:xfrm>
        </p:spPr>
        <p:txBody>
          <a:bodyPr/>
          <a:lstStyle>
            <a:lvl1pPr algn="ctr">
              <a:defRPr sz="3800">
                <a:solidFill>
                  <a:schemeClr val="bg1"/>
                </a:solidFill>
              </a:defRPr>
            </a:lvl1pPr>
          </a:lstStyle>
          <a:p>
            <a:r>
              <a:rPr lang="sv-SE"/>
              <a:t>Rubrik</a:t>
            </a:r>
          </a:p>
        </p:txBody>
      </p:sp>
      <p:sp>
        <p:nvSpPr>
          <p:cNvPr id="3" name="Platshållare för text 15">
            <a:extLst>
              <a:ext uri="{FF2B5EF4-FFF2-40B4-BE49-F238E27FC236}">
                <a16:creationId xmlns:a16="http://schemas.microsoft.com/office/drawing/2014/main" id="{55D848F9-B55F-88BD-9D5A-FBAF3DB00843}"/>
              </a:ext>
            </a:extLst>
          </p:cNvPr>
          <p:cNvSpPr>
            <a:spLocks noGrp="1"/>
          </p:cNvSpPr>
          <p:nvPr>
            <p:ph type="body" sz="quarter" idx="10" hasCustomPrompt="1"/>
          </p:nvPr>
        </p:nvSpPr>
        <p:spPr>
          <a:xfrm>
            <a:off x="1774825" y="3678783"/>
            <a:ext cx="8642350" cy="935488"/>
          </a:xfrm>
        </p:spPr>
        <p:txBody>
          <a:bodyPr anchor="ctr"/>
          <a:lstStyle>
            <a:lvl1pPr marL="0" indent="0" algn="ctr">
              <a:buNone/>
              <a:defRPr sz="2400" b="1">
                <a:solidFill>
                  <a:schemeClr val="bg1"/>
                </a:solidFill>
              </a:defRPr>
            </a:lvl1pPr>
          </a:lstStyle>
          <a:p>
            <a:pPr lvl="0"/>
            <a:r>
              <a:rPr lang="sv-SE"/>
              <a:t>ÅÅÅÅ-MM-DD</a:t>
            </a:r>
          </a:p>
        </p:txBody>
      </p:sp>
      <p:pic>
        <p:nvPicPr>
          <p:cNvPr id="4" name="Bild 3">
            <a:extLst>
              <a:ext uri="{FF2B5EF4-FFF2-40B4-BE49-F238E27FC236}">
                <a16:creationId xmlns:a16="http://schemas.microsoft.com/office/drawing/2014/main" id="{4DEA951C-1F6F-9CFD-E327-31076EC8FF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558505981"/>
      </p:ext>
    </p:extLst>
  </p:cSld>
  <p:clrMapOvr>
    <a:masterClrMapping/>
  </p:clrMapOvr>
  <p:extLst>
    <p:ext uri="{DCECCB84-F9BA-43D5-87BE-67443E8EF086}">
      <p15:sldGuideLst xmlns:p15="http://schemas.microsoft.com/office/powerpoint/2012/main">
        <p15:guide id="1" pos="1118">
          <p15:clr>
            <a:srgbClr val="FBAE40"/>
          </p15:clr>
        </p15:guide>
        <p15:guide id="2" pos="6562">
          <p15:clr>
            <a:srgbClr val="FBAE40"/>
          </p15:clr>
        </p15:guide>
        <p15:guide id="3" orient="horz" pos="3861">
          <p15:clr>
            <a:srgbClr val="FBAE40"/>
          </p15:clr>
        </p15:guide>
        <p15:guide id="4" orient="horz" pos="7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uvudavsnitt">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55800" y="2349000"/>
            <a:ext cx="8280400" cy="2160000"/>
          </a:xfrm>
        </p:spPr>
        <p:txBody>
          <a:bodyPr anchor="ctr" anchorCtr="0"/>
          <a:lstStyle>
            <a:lvl1pPr algn="ctr">
              <a:lnSpc>
                <a:spcPct val="114000"/>
              </a:lnSpc>
              <a:defRPr sz="3800" spc="0" baseline="0"/>
            </a:lvl1pPr>
          </a:lstStyle>
          <a:p>
            <a:r>
              <a:rPr lang="sv-SE"/>
              <a:t>Huvudavsnitt</a:t>
            </a:r>
          </a:p>
        </p:txBody>
      </p:sp>
      <p:pic>
        <p:nvPicPr>
          <p:cNvPr id="3" name="Bild 2">
            <a:extLst>
              <a:ext uri="{FF2B5EF4-FFF2-40B4-BE49-F238E27FC236}">
                <a16:creationId xmlns:a16="http://schemas.microsoft.com/office/drawing/2014/main" id="{D6468211-F4ED-BA3E-7052-3DB7D14C0B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1"/>
            <a:ext cx="3204000" cy="2611143"/>
          </a:xfrm>
          <a:prstGeom prst="rect">
            <a:avLst/>
          </a:prstGeom>
        </p:spPr>
      </p:pic>
      <p:pic>
        <p:nvPicPr>
          <p:cNvPr id="4" name="Bild 3">
            <a:extLst>
              <a:ext uri="{FF2B5EF4-FFF2-40B4-BE49-F238E27FC236}">
                <a16:creationId xmlns:a16="http://schemas.microsoft.com/office/drawing/2014/main" id="{CD09AB82-BDB6-F045-93DE-042AD62DCB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62901" y="4734000"/>
            <a:ext cx="3429099" cy="2124000"/>
          </a:xfrm>
          <a:prstGeom prst="rect">
            <a:avLst/>
          </a:prstGeom>
        </p:spPr>
      </p:pic>
    </p:spTree>
    <p:extLst>
      <p:ext uri="{BB962C8B-B14F-4D97-AF65-F5344CB8AC3E}">
        <p14:creationId xmlns:p14="http://schemas.microsoft.com/office/powerpoint/2010/main" val="172115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nderavsnitt">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55800" y="2349000"/>
            <a:ext cx="8280400" cy="2160000"/>
          </a:xfrm>
        </p:spPr>
        <p:txBody>
          <a:bodyPr anchor="ctr" anchorCtr="0"/>
          <a:lstStyle>
            <a:lvl1pPr algn="ctr">
              <a:lnSpc>
                <a:spcPct val="114000"/>
              </a:lnSpc>
              <a:defRPr sz="3800" spc="0" baseline="0"/>
            </a:lvl1pPr>
          </a:lstStyle>
          <a:p>
            <a:r>
              <a:rPr lang="sv-SE"/>
              <a:t>Underavsnitt</a:t>
            </a:r>
          </a:p>
        </p:txBody>
      </p:sp>
      <p:pic>
        <p:nvPicPr>
          <p:cNvPr id="3" name="Bild 2">
            <a:extLst>
              <a:ext uri="{FF2B5EF4-FFF2-40B4-BE49-F238E27FC236}">
                <a16:creationId xmlns:a16="http://schemas.microsoft.com/office/drawing/2014/main" id="{58821943-A849-4D1E-B858-17AB8846E4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1"/>
            <a:ext cx="3204000" cy="2611143"/>
          </a:xfrm>
          <a:prstGeom prst="rect">
            <a:avLst/>
          </a:prstGeom>
        </p:spPr>
      </p:pic>
      <p:pic>
        <p:nvPicPr>
          <p:cNvPr id="4" name="Bild 3">
            <a:extLst>
              <a:ext uri="{FF2B5EF4-FFF2-40B4-BE49-F238E27FC236}">
                <a16:creationId xmlns:a16="http://schemas.microsoft.com/office/drawing/2014/main" id="{DBA22ADE-F50A-1130-8750-D1CD2907F3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62901" y="4734000"/>
            <a:ext cx="3429099" cy="2124000"/>
          </a:xfrm>
          <a:prstGeom prst="rect">
            <a:avLst/>
          </a:prstGeom>
        </p:spPr>
      </p:pic>
    </p:spTree>
    <p:extLst>
      <p:ext uri="{BB962C8B-B14F-4D97-AF65-F5344CB8AC3E}">
        <p14:creationId xmlns:p14="http://schemas.microsoft.com/office/powerpoint/2010/main" val="4128227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tartbi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B1A7CF74-5D01-4BB8-9318-D83519EF9A15}"/>
              </a:ext>
            </a:extLst>
          </p:cNvPr>
          <p:cNvPicPr>
            <a:picLocks noChangeAspect="1"/>
          </p:cNvPicPr>
          <p:nvPr userDrawn="1"/>
        </p:nvPicPr>
        <p:blipFill>
          <a:blip r:embed="rId2"/>
          <a:srcRect/>
          <a:stretch/>
        </p:blipFill>
        <p:spPr>
          <a:xfrm>
            <a:off x="0" y="0"/>
            <a:ext cx="12204000" cy="5305196"/>
          </a:xfrm>
          <a:prstGeom prst="rect">
            <a:avLst/>
          </a:prstGeom>
          <a:solidFill>
            <a:schemeClr val="bg1"/>
          </a:solidFill>
        </p:spPr>
      </p:pic>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
        <p:nvSpPr>
          <p:cNvPr id="6" name="Underrubrik 2">
            <a:extLst>
              <a:ext uri="{FF2B5EF4-FFF2-40B4-BE49-F238E27FC236}">
                <a16:creationId xmlns:a16="http://schemas.microsoft.com/office/drawing/2014/main" id="{C1770838-1237-3A23-BBF8-CDB504A7B731}"/>
              </a:ext>
            </a:extLst>
          </p:cNvPr>
          <p:cNvSpPr txBox="1">
            <a:spLocks/>
          </p:cNvSpPr>
          <p:nvPr userDrawn="1"/>
        </p:nvSpPr>
        <p:spPr bwMode="white">
          <a:xfrm>
            <a:off x="1774825" y="889460"/>
            <a:ext cx="8642350" cy="360000"/>
          </a:xfrm>
          <a:prstGeom prst="rect">
            <a:avLst/>
          </a:prstGeom>
        </p:spPr>
        <p:txBody>
          <a:bodyPr vert="horz" lIns="0" tIns="0" rIns="0" bIns="0" rtlCol="0">
            <a:noAutofit/>
          </a:bodyPr>
          <a:lstStyle>
            <a:lvl1pPr marL="0" indent="0" algn="ctr" defTabSz="914400" rtl="0" eaLnBrk="1" latinLnBrk="0" hangingPunct="1">
              <a:lnSpc>
                <a:spcPct val="114000"/>
              </a:lnSpc>
              <a:spcBef>
                <a:spcPts val="1200"/>
              </a:spcBef>
              <a:buClr>
                <a:schemeClr val="accent1"/>
              </a:buClr>
              <a:buFont typeface="Arial" panose="020B0604020202020204" pitchFamily="34" charset="0"/>
              <a:buNone/>
              <a:defRPr sz="1800" b="0" kern="1200" cap="none" baseline="0">
                <a:solidFill>
                  <a:schemeClr val="bg1"/>
                </a:solidFill>
                <a:latin typeface="+mn-lt"/>
                <a:ea typeface="+mn-ea"/>
                <a:cs typeface="+mn-cs"/>
              </a:defRPr>
            </a:lvl1pPr>
            <a:lvl2pPr marL="457200" indent="0" algn="ctr" defTabSz="914400" rtl="0" eaLnBrk="1" latinLnBrk="0" hangingPunct="1">
              <a:lnSpc>
                <a:spcPct val="114000"/>
              </a:lnSpc>
              <a:spcBef>
                <a:spcPts val="6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6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14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9pPr>
          </a:lstStyle>
          <a:p>
            <a:r>
              <a:rPr lang="sv-SE"/>
              <a:t>FVIS-programmet</a:t>
            </a:r>
          </a:p>
        </p:txBody>
      </p:sp>
      <p:sp>
        <p:nvSpPr>
          <p:cNvPr id="2" name="Rubrik 10">
            <a:extLst>
              <a:ext uri="{FF2B5EF4-FFF2-40B4-BE49-F238E27FC236}">
                <a16:creationId xmlns:a16="http://schemas.microsoft.com/office/drawing/2014/main" id="{59FA61BD-ED0B-488A-71E6-C786AA123AA7}"/>
              </a:ext>
            </a:extLst>
          </p:cNvPr>
          <p:cNvSpPr>
            <a:spLocks noGrp="1"/>
          </p:cNvSpPr>
          <p:nvPr>
            <p:ph type="title" hasCustomPrompt="1"/>
          </p:nvPr>
        </p:nvSpPr>
        <p:spPr>
          <a:xfrm>
            <a:off x="1774826" y="1730043"/>
            <a:ext cx="8642350" cy="1818699"/>
          </a:xfrm>
        </p:spPr>
        <p:txBody>
          <a:bodyPr/>
          <a:lstStyle>
            <a:lvl1pPr algn="ctr">
              <a:defRPr sz="3800">
                <a:solidFill>
                  <a:schemeClr val="bg1"/>
                </a:solidFill>
              </a:defRPr>
            </a:lvl1pPr>
          </a:lstStyle>
          <a:p>
            <a:r>
              <a:rPr lang="sv-SE"/>
              <a:t>Rubrik</a:t>
            </a:r>
          </a:p>
        </p:txBody>
      </p:sp>
      <p:sp>
        <p:nvSpPr>
          <p:cNvPr id="3" name="Platshållare för text 15">
            <a:extLst>
              <a:ext uri="{FF2B5EF4-FFF2-40B4-BE49-F238E27FC236}">
                <a16:creationId xmlns:a16="http://schemas.microsoft.com/office/drawing/2014/main" id="{55D848F9-B55F-88BD-9D5A-FBAF3DB00843}"/>
              </a:ext>
            </a:extLst>
          </p:cNvPr>
          <p:cNvSpPr>
            <a:spLocks noGrp="1"/>
          </p:cNvSpPr>
          <p:nvPr>
            <p:ph type="body" sz="quarter" idx="10" hasCustomPrompt="1"/>
          </p:nvPr>
        </p:nvSpPr>
        <p:spPr>
          <a:xfrm>
            <a:off x="1774825" y="3678783"/>
            <a:ext cx="8642350" cy="935488"/>
          </a:xfrm>
        </p:spPr>
        <p:txBody>
          <a:bodyPr anchor="ctr"/>
          <a:lstStyle>
            <a:lvl1pPr marL="0" indent="0" algn="ctr">
              <a:buNone/>
              <a:defRPr sz="2400" b="1">
                <a:solidFill>
                  <a:schemeClr val="bg1"/>
                </a:solidFill>
              </a:defRPr>
            </a:lvl1pPr>
          </a:lstStyle>
          <a:p>
            <a:pPr lvl="0"/>
            <a:r>
              <a:rPr lang="sv-SE"/>
              <a:t>ÅÅÅÅ-MM-DD</a:t>
            </a:r>
          </a:p>
        </p:txBody>
      </p:sp>
    </p:spTree>
    <p:extLst>
      <p:ext uri="{BB962C8B-B14F-4D97-AF65-F5344CB8AC3E}">
        <p14:creationId xmlns:p14="http://schemas.microsoft.com/office/powerpoint/2010/main" val="1942564762"/>
      </p:ext>
    </p:extLst>
  </p:cSld>
  <p:clrMapOvr>
    <a:masterClrMapping/>
  </p:clrMapOvr>
  <p:extLst>
    <p:ext uri="{DCECCB84-F9BA-43D5-87BE-67443E8EF086}">
      <p15:sldGuideLst xmlns:p15="http://schemas.microsoft.com/office/powerpoint/2012/main">
        <p15:guide id="1" pos="1118">
          <p15:clr>
            <a:srgbClr val="FBAE40"/>
          </p15:clr>
        </p15:guide>
        <p15:guide id="2" pos="6562">
          <p15:clr>
            <a:srgbClr val="FBAE40"/>
          </p15:clr>
        </p15:guide>
        <p15:guide id="3" orient="horz" pos="3861">
          <p15:clr>
            <a:srgbClr val="FBAE40"/>
          </p15:clr>
        </p15:guide>
        <p15:guide id="4" orient="horz" pos="7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Huvudavsnitt">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CACBE00-8AA3-4F18-92A3-D282A45A5597}"/>
              </a:ext>
            </a:extLst>
          </p:cNvPr>
          <p:cNvPicPr>
            <a:picLocks noChangeAspect="1"/>
          </p:cNvPicPr>
          <p:nvPr userDrawn="1"/>
        </p:nvPicPr>
        <p:blipFill>
          <a:blip r:embed="rId2">
            <a:duotone>
              <a:prstClr val="black"/>
              <a:schemeClr val="accent3">
                <a:tint val="45000"/>
                <a:satMod val="400000"/>
              </a:schemeClr>
            </a:duotone>
            <a:alphaModFix/>
          </a:blip>
          <a:srcRect/>
          <a:stretch/>
        </p:blipFill>
        <p:spPr>
          <a:xfrm>
            <a:off x="-1573175" y="-1411513"/>
            <a:ext cx="7920000" cy="8383813"/>
          </a:xfrm>
          <a:prstGeom prst="rect">
            <a:avLst/>
          </a:prstGeom>
          <a:noFill/>
        </p:spPr>
      </p:pic>
      <p:sp>
        <p:nvSpPr>
          <p:cNvPr id="2" name="Rubrik 1"/>
          <p:cNvSpPr>
            <a:spLocks noGrp="1"/>
          </p:cNvSpPr>
          <p:nvPr>
            <p:ph type="title" hasCustomPrompt="1"/>
          </p:nvPr>
        </p:nvSpPr>
        <p:spPr>
          <a:xfrm>
            <a:off x="1955800" y="2349000"/>
            <a:ext cx="8280400" cy="2160000"/>
          </a:xfrm>
        </p:spPr>
        <p:txBody>
          <a:bodyPr anchor="ctr" anchorCtr="0"/>
          <a:lstStyle>
            <a:lvl1pPr algn="ctr">
              <a:lnSpc>
                <a:spcPct val="114000"/>
              </a:lnSpc>
              <a:defRPr sz="3800" spc="0" baseline="0"/>
            </a:lvl1pPr>
          </a:lstStyle>
          <a:p>
            <a:r>
              <a:rPr lang="sv-SE"/>
              <a:t>Huvudavsnitt</a:t>
            </a:r>
          </a:p>
        </p:txBody>
      </p:sp>
    </p:spTree>
    <p:extLst>
      <p:ext uri="{BB962C8B-B14F-4D97-AF65-F5344CB8AC3E}">
        <p14:creationId xmlns:p14="http://schemas.microsoft.com/office/powerpoint/2010/main" val="2421011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nderavsnitt">
    <p:bg>
      <p:bgPr>
        <a:solidFill>
          <a:schemeClr val="accent3"/>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CACBE00-8AA3-4F18-92A3-D282A45A5597}"/>
              </a:ext>
            </a:extLst>
          </p:cNvPr>
          <p:cNvPicPr>
            <a:picLocks noChangeAspect="1"/>
          </p:cNvPicPr>
          <p:nvPr userDrawn="1"/>
        </p:nvPicPr>
        <p:blipFill>
          <a:blip r:embed="rId2">
            <a:duotone>
              <a:prstClr val="black"/>
              <a:schemeClr val="accent3">
                <a:tint val="45000"/>
                <a:satMod val="400000"/>
              </a:schemeClr>
            </a:duotone>
          </a:blip>
          <a:srcRect/>
          <a:stretch/>
        </p:blipFill>
        <p:spPr>
          <a:xfrm>
            <a:off x="-1573022" y="-1411739"/>
            <a:ext cx="7920000" cy="8383813"/>
          </a:xfrm>
          <a:prstGeom prst="rect">
            <a:avLst/>
          </a:prstGeom>
          <a:noFill/>
        </p:spPr>
      </p:pic>
      <p:sp>
        <p:nvSpPr>
          <p:cNvPr id="2" name="Rubrik 1"/>
          <p:cNvSpPr>
            <a:spLocks noGrp="1"/>
          </p:cNvSpPr>
          <p:nvPr>
            <p:ph type="title" hasCustomPrompt="1"/>
          </p:nvPr>
        </p:nvSpPr>
        <p:spPr>
          <a:xfrm>
            <a:off x="1955800" y="2349000"/>
            <a:ext cx="8280400" cy="2160000"/>
          </a:xfrm>
        </p:spPr>
        <p:txBody>
          <a:bodyPr anchor="ctr" anchorCtr="0"/>
          <a:lstStyle>
            <a:lvl1pPr algn="ctr">
              <a:lnSpc>
                <a:spcPct val="114000"/>
              </a:lnSpc>
              <a:defRPr sz="3800" spc="0" baseline="0"/>
            </a:lvl1pPr>
          </a:lstStyle>
          <a:p>
            <a:r>
              <a:rPr lang="sv-SE"/>
              <a:t>Underavsnitt</a:t>
            </a:r>
          </a:p>
        </p:txBody>
      </p:sp>
    </p:spTree>
    <p:extLst>
      <p:ext uri="{BB962C8B-B14F-4D97-AF65-F5344CB8AC3E}">
        <p14:creationId xmlns:p14="http://schemas.microsoft.com/office/powerpoint/2010/main" val="12796319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207911" y="1183008"/>
            <a:ext cx="936000" cy="738948"/>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58917"/>
            <a:ext cx="9575800" cy="2740165"/>
          </a:xfrm>
        </p:spPr>
        <p:txBody>
          <a:bodyPr/>
          <a:lstStyle>
            <a:lvl1pPr marL="0" indent="0">
              <a:spcBef>
                <a:spcPts val="0"/>
              </a:spcBef>
              <a:buNone/>
              <a:defRPr sz="3600" i="1">
                <a:solidFill>
                  <a:schemeClr val="accent1"/>
                </a:solidFill>
                <a:effectLst/>
              </a:defRPr>
            </a:lvl1pPr>
          </a:lstStyle>
          <a:p>
            <a:pPr lvl="0"/>
            <a:r>
              <a:rPr lang="sv-SE"/>
              <a:t>Redigera format för bakgrundstext</a:t>
            </a:r>
          </a:p>
        </p:txBody>
      </p:sp>
    </p:spTree>
    <p:extLst>
      <p:ext uri="{BB962C8B-B14F-4D97-AF65-F5344CB8AC3E}">
        <p14:creationId xmlns:p14="http://schemas.microsoft.com/office/powerpoint/2010/main" val="2397166314"/>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lvl1pPr>
              <a:lnSpc>
                <a:spcPct val="114000"/>
              </a:lnSpc>
              <a:defRPr/>
            </a:lvl1pPr>
            <a:lvl2pPr marL="631825" indent="-287338">
              <a:lnSpc>
                <a:spcPct val="114000"/>
              </a:lnSpc>
              <a:defRPr/>
            </a:lvl2pPr>
            <a:lvl3pPr marL="990600" indent="-287338">
              <a:lnSpc>
                <a:spcPct val="114000"/>
              </a:lnSpc>
              <a:defRPr/>
            </a:lvl3pPr>
            <a:lvl4pPr marL="1349375" indent="-287338">
              <a:lnSpc>
                <a:spcPct val="114000"/>
              </a:lnSpc>
              <a:defRPr/>
            </a:lvl4pPr>
            <a:lvl5pPr marL="1698625" indent="-287338">
              <a:lnSpc>
                <a:spcPct val="114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27580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nehåll 2">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lvl1pPr marL="288000" indent="-288000"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1pPr>
            <a:lvl2pPr marL="6254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2pPr>
            <a:lvl3pPr marL="990600" indent="-287338" algn="l" defTabSz="98425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3pPr>
            <a:lvl4pPr marL="13493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4pPr>
            <a:lvl5pPr marL="1698625" indent="-287338" algn="l" defTabSz="914400" rtl="0" eaLnBrk="1" latinLnBrk="0" hangingPunct="1">
              <a:lnSpc>
                <a:spcPct val="114000"/>
              </a:lnSpc>
              <a:buClr>
                <a:schemeClr val="accent1"/>
              </a:buClr>
              <a:buFont typeface="Arial" panose="020B0604020202020204" pitchFamily="34" charset="0"/>
              <a:buChar char="●"/>
              <a:defRPr lang="sv-SE" sz="2000" kern="1200" dirty="0">
                <a:solidFill>
                  <a:schemeClr val="tx1"/>
                </a:solidFill>
                <a:latin typeface="+mn-lt"/>
                <a:ea typeface="+mn-ea"/>
                <a:cs typeface="+mn-cs"/>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
        <p:nvSpPr>
          <p:cNvPr id="14" name="Platshållare för innehåll 2">
            <a:extLst>
              <a:ext uri="{FF2B5EF4-FFF2-40B4-BE49-F238E27FC236}">
                <a16:creationId xmlns:a16="http://schemas.microsoft.com/office/drawing/2014/main" id="{F9A6B297-C259-5315-018A-2C7DF9D6782E}"/>
              </a:ext>
            </a:extLst>
          </p:cNvPr>
          <p:cNvSpPr>
            <a:spLocks noGrp="1"/>
          </p:cNvSpPr>
          <p:nvPr>
            <p:ph idx="17" hasCustomPrompt="1"/>
          </p:nvPr>
        </p:nvSpPr>
        <p:spPr>
          <a:xfrm>
            <a:off x="6207127" y="1665288"/>
            <a:ext cx="5181600" cy="4535488"/>
          </a:xfrm>
        </p:spPr>
        <p:txBody>
          <a:bodyPr/>
          <a:lstStyle>
            <a:lvl1pPr marL="288000" indent="-288000"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1pPr>
            <a:lvl2pPr marL="6254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2pPr>
            <a:lvl3pPr marL="990600" indent="-287338" algn="l" defTabSz="98425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3pPr>
            <a:lvl4pPr marL="13493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4pPr>
            <a:lvl5pPr marL="1698625" indent="-287338" algn="l" defTabSz="914400" rtl="0" eaLnBrk="1" latinLnBrk="0" hangingPunct="1">
              <a:lnSpc>
                <a:spcPct val="114000"/>
              </a:lnSpc>
              <a:buClr>
                <a:schemeClr val="accent1"/>
              </a:buClr>
              <a:buFont typeface="Arial" panose="020B0604020202020204" pitchFamily="34" charset="0"/>
              <a:buChar char="●"/>
              <a:defRPr lang="sv-SE" sz="2000" kern="1200" dirty="0">
                <a:solidFill>
                  <a:schemeClr val="tx1"/>
                </a:solidFill>
                <a:latin typeface="+mn-lt"/>
                <a:ea typeface="+mn-ea"/>
                <a:cs typeface="+mn-cs"/>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0768580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0" name="Rubrik 9"/>
          <p:cNvSpPr>
            <a:spLocks noGrp="1"/>
          </p:cNvSpPr>
          <p:nvPr>
            <p:ph type="title"/>
          </p:nvPr>
        </p:nvSpPr>
        <p:spPr/>
        <p:txBody>
          <a:bodyPr/>
          <a:lstStyle/>
          <a:p>
            <a:r>
              <a:rPr lang="sv-SE"/>
              <a:t>Klicka här för att ändra 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
        <p:nvSpPr>
          <p:cNvPr id="15" name="Platshållare för innehåll 2">
            <a:extLst>
              <a:ext uri="{FF2B5EF4-FFF2-40B4-BE49-F238E27FC236}">
                <a16:creationId xmlns:a16="http://schemas.microsoft.com/office/drawing/2014/main" id="{DD9B2E30-2E1A-4AD7-A7A1-34C910037D91}"/>
              </a:ext>
            </a:extLst>
          </p:cNvPr>
          <p:cNvSpPr>
            <a:spLocks noGrp="1"/>
          </p:cNvSpPr>
          <p:nvPr>
            <p:ph idx="13" hasCustomPrompt="1"/>
          </p:nvPr>
        </p:nvSpPr>
        <p:spPr>
          <a:xfrm>
            <a:off x="818522" y="2286493"/>
            <a:ext cx="5181600" cy="3896593"/>
          </a:xfrm>
        </p:spPr>
        <p:txBody>
          <a:bodyPr/>
          <a:lstStyle>
            <a:lvl1pPr marL="288000" indent="-288000"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1pPr>
            <a:lvl2pPr marL="6254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2pPr>
            <a:lvl3pPr marL="990600" indent="-287338" algn="l" defTabSz="98425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3pPr>
            <a:lvl4pPr marL="13493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4pPr>
            <a:lvl5pPr marL="1698625" indent="-287338" algn="l" defTabSz="914400" rtl="0" eaLnBrk="1" latinLnBrk="0" hangingPunct="1">
              <a:lnSpc>
                <a:spcPct val="114000"/>
              </a:lnSpc>
              <a:buClr>
                <a:schemeClr val="accent1"/>
              </a:buClr>
              <a:buFont typeface="Arial" panose="020B0604020202020204" pitchFamily="34" charset="0"/>
              <a:buChar char="●"/>
              <a:defRPr lang="sv-SE" sz="2000" kern="1200" dirty="0">
                <a:solidFill>
                  <a:schemeClr val="tx1"/>
                </a:solidFill>
                <a:latin typeface="+mn-lt"/>
                <a:ea typeface="+mn-ea"/>
                <a:cs typeface="+mn-cs"/>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2">
            <a:extLst>
              <a:ext uri="{FF2B5EF4-FFF2-40B4-BE49-F238E27FC236}">
                <a16:creationId xmlns:a16="http://schemas.microsoft.com/office/drawing/2014/main" id="{68DBFCDC-B815-5085-A3FA-929BBCEF883B}"/>
              </a:ext>
            </a:extLst>
          </p:cNvPr>
          <p:cNvSpPr>
            <a:spLocks noGrp="1"/>
          </p:cNvSpPr>
          <p:nvPr>
            <p:ph idx="14" hasCustomPrompt="1"/>
          </p:nvPr>
        </p:nvSpPr>
        <p:spPr>
          <a:xfrm>
            <a:off x="6200775" y="2286493"/>
            <a:ext cx="5181600" cy="3896593"/>
          </a:xfrm>
        </p:spPr>
        <p:txBody>
          <a:bodyPr/>
          <a:lstStyle>
            <a:lvl1pPr marL="288000" indent="-288000"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1pPr>
            <a:lvl2pPr marL="6254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2pPr>
            <a:lvl3pPr marL="990600" indent="-287338" algn="l" defTabSz="98425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3pPr>
            <a:lvl4pPr marL="13493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4pPr>
            <a:lvl5pPr marL="1698625" indent="-287338" algn="l" defTabSz="914400" rtl="0" eaLnBrk="1" latinLnBrk="0" hangingPunct="1">
              <a:lnSpc>
                <a:spcPct val="114000"/>
              </a:lnSpc>
              <a:buClr>
                <a:schemeClr val="accent1"/>
              </a:buClr>
              <a:buFont typeface="Arial" panose="020B0604020202020204" pitchFamily="34" charset="0"/>
              <a:buChar char="●"/>
              <a:defRPr lang="sv-SE" sz="2000" kern="1200" dirty="0">
                <a:solidFill>
                  <a:schemeClr val="tx1"/>
                </a:solidFill>
                <a:latin typeface="+mn-lt"/>
                <a:ea typeface="+mn-ea"/>
                <a:cs typeface="+mn-cs"/>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555381"/>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
        <p:nvSpPr>
          <p:cNvPr id="14" name="Platshållare för innehåll 2">
            <a:extLst>
              <a:ext uri="{FF2B5EF4-FFF2-40B4-BE49-F238E27FC236}">
                <a16:creationId xmlns:a16="http://schemas.microsoft.com/office/drawing/2014/main" id="{3377464A-287C-CF7B-C1CD-CFC31AB1484A}"/>
              </a:ext>
            </a:extLst>
          </p:cNvPr>
          <p:cNvSpPr>
            <a:spLocks noGrp="1"/>
          </p:cNvSpPr>
          <p:nvPr>
            <p:ph idx="1" hasCustomPrompt="1"/>
          </p:nvPr>
        </p:nvSpPr>
        <p:spPr>
          <a:xfrm>
            <a:off x="803275" y="1665288"/>
            <a:ext cx="5181600" cy="4535488"/>
          </a:xfrm>
        </p:spPr>
        <p:txBody>
          <a:bodyPr/>
          <a:lstStyle>
            <a:lvl1pPr marL="288000" indent="-288000"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1pPr>
            <a:lvl2pPr marL="6254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2pPr>
            <a:lvl3pPr marL="990600" indent="-287338" algn="l" defTabSz="98425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3pPr>
            <a:lvl4pPr marL="13493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4pPr>
            <a:lvl5pPr marL="1698625" indent="-287338" algn="l" defTabSz="914400" rtl="0" eaLnBrk="1" latinLnBrk="0" hangingPunct="1">
              <a:lnSpc>
                <a:spcPct val="114000"/>
              </a:lnSpc>
              <a:buClr>
                <a:schemeClr val="accent1"/>
              </a:buClr>
              <a:buFont typeface="Arial" panose="020B0604020202020204" pitchFamily="34" charset="0"/>
              <a:buChar char="●"/>
              <a:defRPr lang="sv-SE" sz="2000" kern="1200" dirty="0">
                <a:solidFill>
                  <a:schemeClr val="tx1"/>
                </a:solidFill>
                <a:latin typeface="+mn-lt"/>
                <a:ea typeface="+mn-ea"/>
                <a:cs typeface="+mn-cs"/>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10419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
        <p:nvSpPr>
          <p:cNvPr id="14" name="Platshållare för innehåll 2">
            <a:extLst>
              <a:ext uri="{FF2B5EF4-FFF2-40B4-BE49-F238E27FC236}">
                <a16:creationId xmlns:a16="http://schemas.microsoft.com/office/drawing/2014/main" id="{EDACE31D-2F6E-EE7A-20AB-82D9957D99B0}"/>
              </a:ext>
            </a:extLst>
          </p:cNvPr>
          <p:cNvSpPr>
            <a:spLocks noGrp="1"/>
          </p:cNvSpPr>
          <p:nvPr>
            <p:ph idx="1" hasCustomPrompt="1"/>
          </p:nvPr>
        </p:nvSpPr>
        <p:spPr>
          <a:xfrm>
            <a:off x="6207124" y="1665288"/>
            <a:ext cx="5181600" cy="4535488"/>
          </a:xfrm>
        </p:spPr>
        <p:txBody>
          <a:bodyPr/>
          <a:lstStyle>
            <a:lvl1pPr marL="288000" indent="-288000"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1pPr>
            <a:lvl2pPr marL="6254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2pPr>
            <a:lvl3pPr marL="990600" indent="-287338" algn="l" defTabSz="98425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3pPr>
            <a:lvl4pPr marL="1349375" indent="-287338" algn="l" defTabSz="914400" rtl="0" eaLnBrk="1" latinLnBrk="0" hangingPunct="1">
              <a:lnSpc>
                <a:spcPct val="114000"/>
              </a:lnSpc>
              <a:buClr>
                <a:schemeClr val="accent1"/>
              </a:buClr>
              <a:buFont typeface="Arial" panose="020B0604020202020204" pitchFamily="34" charset="0"/>
              <a:buChar char="●"/>
              <a:defRPr lang="sv-SE" sz="2000" kern="1200" dirty="0" smtClean="0">
                <a:solidFill>
                  <a:schemeClr val="tx1"/>
                </a:solidFill>
                <a:latin typeface="+mn-lt"/>
                <a:ea typeface="+mn-ea"/>
                <a:cs typeface="+mn-cs"/>
              </a:defRPr>
            </a:lvl4pPr>
            <a:lvl5pPr marL="1698625" indent="-287338" algn="l" defTabSz="914400" rtl="0" eaLnBrk="1" latinLnBrk="0" hangingPunct="1">
              <a:lnSpc>
                <a:spcPct val="114000"/>
              </a:lnSpc>
              <a:buClr>
                <a:schemeClr val="accent1"/>
              </a:buClr>
              <a:buFont typeface="Arial" panose="020B0604020202020204" pitchFamily="34" charset="0"/>
              <a:buChar char="●"/>
              <a:defRPr lang="sv-SE" sz="2000" kern="1200" dirty="0">
                <a:solidFill>
                  <a:schemeClr val="tx1"/>
                </a:solidFill>
                <a:latin typeface="+mn-lt"/>
                <a:ea typeface="+mn-ea"/>
                <a:cs typeface="+mn-cs"/>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7423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38933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1894515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50708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34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9625" y="5362380"/>
            <a:ext cx="10585449" cy="515905"/>
          </a:xfrm>
        </p:spPr>
        <p:txBody>
          <a:bodyPr anchor="ctr" anchorCtr="0"/>
          <a:lstStyle>
            <a:lvl1pPr algn="ctr">
              <a:lnSpc>
                <a:spcPct val="150000"/>
              </a:lnSpc>
              <a:defRPr sz="1600" b="0" spc="0" baseline="0"/>
            </a:lvl1pPr>
          </a:lstStyle>
          <a:p>
            <a:r>
              <a:rPr lang="sv-SE"/>
              <a:t>Förnamn Efternamn - roll FVIS-programmet</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9" y="2263988"/>
            <a:ext cx="6336000" cy="1362918"/>
          </a:xfrm>
          <a:prstGeom prst="rect">
            <a:avLst/>
          </a:prstGeom>
        </p:spPr>
      </p:pic>
      <p:cxnSp>
        <p:nvCxnSpPr>
          <p:cNvPr id="8" name="Rak koppling 7">
            <a:extLst>
              <a:ext uri="{FF2B5EF4-FFF2-40B4-BE49-F238E27FC236}">
                <a16:creationId xmlns:a16="http://schemas.microsoft.com/office/drawing/2014/main" id="{498F671F-BC55-C6AA-7897-199ACD8ADCA9}"/>
              </a:ext>
            </a:extLst>
          </p:cNvPr>
          <p:cNvCxnSpPr>
            <a:cxnSpLocks/>
          </p:cNvCxnSpPr>
          <p:nvPr userDrawn="1"/>
        </p:nvCxnSpPr>
        <p:spPr>
          <a:xfrm>
            <a:off x="2253343" y="5373264"/>
            <a:ext cx="7685314" cy="0"/>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sp>
        <p:nvSpPr>
          <p:cNvPr id="9" name="textruta 8">
            <a:extLst>
              <a:ext uri="{FF2B5EF4-FFF2-40B4-BE49-F238E27FC236}">
                <a16:creationId xmlns:a16="http://schemas.microsoft.com/office/drawing/2014/main" id="{A46AB0AF-ABFA-383D-F136-20171B9C20F5}"/>
              </a:ext>
            </a:extLst>
          </p:cNvPr>
          <p:cNvSpPr txBox="1"/>
          <p:nvPr userDrawn="1"/>
        </p:nvSpPr>
        <p:spPr>
          <a:xfrm>
            <a:off x="779078" y="5878284"/>
            <a:ext cx="10633844" cy="338554"/>
          </a:xfrm>
          <a:prstGeom prst="rect">
            <a:avLst/>
          </a:prstGeom>
          <a:noFill/>
        </p:spPr>
        <p:txBody>
          <a:bodyPr wrap="square" rtlCol="0">
            <a:spAutoFit/>
          </a:bodyPr>
          <a:lstStyle/>
          <a:p>
            <a:pPr algn="ctr"/>
            <a:r>
              <a:rPr lang="sv-SE" sz="1600">
                <a:hlinkClick r:id="rId3"/>
              </a:rPr>
              <a:t>fvis@regionhalland.se</a:t>
            </a:r>
            <a:endParaRPr lang="sv-SE" sz="1600"/>
          </a:p>
        </p:txBody>
      </p:sp>
    </p:spTree>
    <p:extLst>
      <p:ext uri="{BB962C8B-B14F-4D97-AF65-F5344CB8AC3E}">
        <p14:creationId xmlns:p14="http://schemas.microsoft.com/office/powerpoint/2010/main" val="131327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Chefspaket 5 - Information│</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Chefspaket 5 - Information│</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Chefspaket 5 - Information│</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Chefspaket 5 - Information│</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Chefspaket 5 - Information│</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Chefspaket 5 - Information│</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667"/>
            <a:ext cx="12192000" cy="51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0842594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14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31825" indent="-317500" algn="l" defTabSz="914400" rtl="0" eaLnBrk="1" latinLnBrk="0" hangingPunct="1">
        <a:lnSpc>
          <a:spcPct val="114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990600" indent="-287338" algn="l" defTabSz="914400" rtl="0" eaLnBrk="1" latinLnBrk="0" hangingPunct="1">
        <a:lnSpc>
          <a:spcPct val="114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349375" indent="-287338"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698625" indent="-287338"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970088" indent="-287338"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368000" indent="0" algn="l" defTabSz="914400" rtl="0" eaLnBrk="1" latinLnBrk="0" hangingPunct="1">
        <a:lnSpc>
          <a:spcPct val="114000"/>
        </a:lnSpc>
        <a:spcBef>
          <a:spcPts val="600"/>
        </a:spcBef>
        <a:buClr>
          <a:schemeClr val="accent1"/>
        </a:buClr>
        <a:buFont typeface="Arial" panose="020B0604020202020204" pitchFamily="34" charset="0"/>
        <a:buNone/>
        <a:defRPr sz="1800" kern="1200">
          <a:solidFill>
            <a:schemeClr val="tx1"/>
          </a:solidFill>
          <a:latin typeface="+mn-lt"/>
          <a:ea typeface="+mn-ea"/>
          <a:cs typeface="+mn-cs"/>
        </a:defRPr>
      </a:lvl7pPr>
      <a:lvl8pPr marL="1872000" indent="-288000"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hyperlink" Target="https://regionhalland.luvit.se/LuvitPortal/education/main.aspx?courseid=5144&amp;navtreeid=e41351bc-b7cf-441e-bce1-f3646ccbe265" TargetMode="Externa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0.xml"/><Relationship Id="rId5" Type="http://schemas.openxmlformats.org/officeDocument/2006/relationships/image" Target="../media/image19.png"/><Relationship Id="rId4" Type="http://schemas.openxmlformats.org/officeDocument/2006/relationships/hyperlink" Target="https://regionhalland.luvit.se/LuvitPortal/education/main.aspx?courseid=5395&amp;navtreeid=c9af325f-48e3-4df3-ab57-7de42d1a8aa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2.xml"/><Relationship Id="rId1" Type="http://schemas.openxmlformats.org/officeDocument/2006/relationships/tags" Target="../tags/tag5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3.xml"/><Relationship Id="rId5" Type="http://schemas.openxmlformats.org/officeDocument/2006/relationships/image" Target="../media/image26.png"/><Relationship Id="rId4" Type="http://schemas.openxmlformats.org/officeDocument/2006/relationships/hyperlink" Target="https://play.mediaflow.com/ovp/17/83CFL57SUN"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hyperlink" Target="https://fvis.regionhalland.se/" TargetMode="External"/><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image" Target="../media/image15.pn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notesSlide" Target="../notesSlides/notesSlide3.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slideLayout" Target="../slideLayouts/slideLayout4.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tags" Target="../tags/tag2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tags" Target="../tags/tag35.xml"/><Relationship Id="rId21" Type="http://schemas.microsoft.com/office/2007/relationships/diagramDrawing" Target="../diagrams/drawing2.xml"/><Relationship Id="rId7" Type="http://schemas.openxmlformats.org/officeDocument/2006/relationships/tags" Target="../tags/tag39.xml"/><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tags" Target="../tags/tag34.xml"/><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4.xml"/><Relationship Id="rId5" Type="http://schemas.openxmlformats.org/officeDocument/2006/relationships/tags" Target="../tags/tag37.xml"/><Relationship Id="rId15" Type="http://schemas.openxmlformats.org/officeDocument/2006/relationships/diagramColors" Target="../diagrams/colors1.xml"/><Relationship Id="rId10" Type="http://schemas.openxmlformats.org/officeDocument/2006/relationships/tags" Target="../tags/tag42.xml"/><Relationship Id="rId19" Type="http://schemas.openxmlformats.org/officeDocument/2006/relationships/diagramQuickStyle" Target="../diagrams/quickStyle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diagramQuickStyle" Target="../diagrams/quickStyle1.xml"/><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5.xml"/><Relationship Id="rId5" Type="http://schemas.openxmlformats.org/officeDocument/2006/relationships/tags" Target="../tags/tag47.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a:xfrm>
            <a:off x="1774825" y="1665288"/>
            <a:ext cx="8642350" cy="2160000"/>
          </a:xfrm>
        </p:spPr>
        <p:txBody>
          <a:bodyPr/>
          <a:lstStyle/>
          <a:p>
            <a:r>
              <a:rPr lang="sv-SE" dirty="0"/>
              <a:t>Chefspaket 8</a:t>
            </a:r>
            <a:br>
              <a:rPr lang="sv-SE" dirty="0"/>
            </a:br>
            <a:r>
              <a:rPr lang="sv-SE" b="0" dirty="0"/>
              <a:t>Information till dig som chef</a:t>
            </a:r>
            <a:br>
              <a:rPr lang="sv-SE" b="0" dirty="0"/>
            </a:br>
            <a:br>
              <a:rPr lang="sv-SE" b="0" dirty="0"/>
            </a:br>
            <a:r>
              <a:rPr lang="sv-SE" b="0" dirty="0"/>
              <a:t>Maj 2024</a:t>
            </a:r>
            <a:endParaRPr lang="sv-SE" dirty="0"/>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a:t>Cosmic – Framtidens Vårdinformationsstöd / FVIS</a:t>
            </a:r>
          </a:p>
        </p:txBody>
      </p:sp>
      <p:pic>
        <p:nvPicPr>
          <p:cNvPr id="3" name="Bildobjekt 2" descr="En bild som visar clipart, Grafik, tecknad serie, design&#10;&#10;Automatiskt genererad beskrivning">
            <a:extLst>
              <a:ext uri="{FF2B5EF4-FFF2-40B4-BE49-F238E27FC236}">
                <a16:creationId xmlns:a16="http://schemas.microsoft.com/office/drawing/2014/main" id="{BF979E49-62E8-59CD-F2A6-69E14D7A48D8}"/>
              </a:ext>
            </a:extLst>
          </p:cNvPr>
          <p:cNvPicPr>
            <a:picLocks noChangeAspect="1"/>
          </p:cNvPicPr>
          <p:nvPr/>
        </p:nvPicPr>
        <p:blipFill>
          <a:blip r:embed="rId3"/>
          <a:stretch>
            <a:fillRect/>
          </a:stretch>
        </p:blipFill>
        <p:spPr>
          <a:xfrm>
            <a:off x="9782629" y="1051180"/>
            <a:ext cx="1669143" cy="1669143"/>
          </a:xfrm>
          <a:prstGeom prst="rect">
            <a:avLst/>
          </a:prstGeom>
        </p:spPr>
      </p:pic>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10</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388725" cy="1296000"/>
          </a:xfrm>
        </p:spPr>
        <p:txBody>
          <a:bodyPr anchor="ctr">
            <a:normAutofit/>
          </a:bodyPr>
          <a:lstStyle/>
          <a:p>
            <a:pPr>
              <a:lnSpc>
                <a:spcPct val="100000"/>
              </a:lnSpc>
            </a:pPr>
            <a:r>
              <a:rPr lang="sv-SE">
                <a:solidFill>
                  <a:schemeClr val="bg1"/>
                </a:solidFill>
              </a:rPr>
              <a:t>Information: </a:t>
            </a:r>
            <a:r>
              <a:rPr lang="sv-SE"/>
              <a:t> Frysdatum – Förändringsrestriktion IT</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1" y="1906588"/>
            <a:ext cx="10065870"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b="1">
                <a:solidFill>
                  <a:srgbClr val="000001"/>
                </a:solidFill>
                <a:effectLst/>
                <a:ea typeface="Calibri" panose="020F0502020204030204" pitchFamily="34" charset="0"/>
              </a:rPr>
              <a:t>Från 1 maj: Inga förändringar i IT-miljö förrän Cosmic är på plats</a:t>
            </a:r>
          </a:p>
          <a:p>
            <a:pPr>
              <a:buFont typeface="Arial" panose="020B0604020202020204" pitchFamily="34" charset="0"/>
              <a:buChar char="•"/>
            </a:pPr>
            <a:r>
              <a:rPr lang="sv-SE">
                <a:solidFill>
                  <a:srgbClr val="111111"/>
                </a:solidFill>
              </a:rPr>
              <a:t>Det krävs att vi begränsar förändringar för att lyckas hålla Hallands införande-tidsplan och g</a:t>
            </a:r>
            <a:r>
              <a:rPr lang="sv-SE" b="0" i="0">
                <a:solidFill>
                  <a:srgbClr val="111111"/>
                </a:solidFill>
                <a:effectLst/>
              </a:rPr>
              <a:t>äller främst vårdrelaterad IT-miljö. Undantag kan göras vid väldigt angelägna behov. </a:t>
            </a:r>
          </a:p>
          <a:p>
            <a:pPr algn="l">
              <a:buFont typeface="Arial" panose="020B0604020202020204" pitchFamily="34" charset="0"/>
              <a:buChar char="•"/>
            </a:pPr>
            <a:r>
              <a:rPr lang="sv-SE" b="0" i="0">
                <a:solidFill>
                  <a:srgbClr val="111111"/>
                </a:solidFill>
                <a:effectLst/>
              </a:rPr>
              <a:t>Exempel på förändringar i applikationsstruktur som </a:t>
            </a:r>
            <a:r>
              <a:rPr lang="sv-SE" b="1" i="0">
                <a:solidFill>
                  <a:srgbClr val="111111"/>
                </a:solidFill>
                <a:effectLst/>
              </a:rPr>
              <a:t>kan</a:t>
            </a:r>
            <a:r>
              <a:rPr lang="sv-SE" b="0" i="0">
                <a:solidFill>
                  <a:srgbClr val="111111"/>
                </a:solidFill>
                <a:effectLst/>
              </a:rPr>
              <a:t> behöva vänta:</a:t>
            </a:r>
          </a:p>
          <a:p>
            <a:pPr marL="742950" lvl="1" indent="-285750" algn="l">
              <a:buFont typeface="Arial" panose="020B0604020202020204" pitchFamily="34" charset="0"/>
              <a:buChar char="•"/>
            </a:pPr>
            <a:r>
              <a:rPr lang="sv-SE" b="0" i="1">
                <a:solidFill>
                  <a:srgbClr val="111111"/>
                </a:solidFill>
                <a:effectLst/>
              </a:rPr>
              <a:t>Organisation:</a:t>
            </a:r>
            <a:r>
              <a:rPr lang="sv-SE" b="0" i="0">
                <a:solidFill>
                  <a:srgbClr val="111111"/>
                </a:solidFill>
                <a:effectLst/>
              </a:rPr>
              <a:t> ny klinik, mottagning, avdelning</a:t>
            </a:r>
          </a:p>
          <a:p>
            <a:pPr marL="742950" lvl="1" indent="-285750" algn="l">
              <a:buFont typeface="Arial" panose="020B0604020202020204" pitchFamily="34" charset="0"/>
              <a:buChar char="•"/>
            </a:pPr>
            <a:r>
              <a:rPr lang="sv-SE" b="0" i="1">
                <a:solidFill>
                  <a:srgbClr val="111111"/>
                </a:solidFill>
                <a:effectLst/>
              </a:rPr>
              <a:t>Journal:</a:t>
            </a:r>
            <a:r>
              <a:rPr lang="sv-SE" b="0" i="0">
                <a:solidFill>
                  <a:srgbClr val="111111"/>
                </a:solidFill>
                <a:effectLst/>
              </a:rPr>
              <a:t> nya sökord, journaltyper, aktivitetstyper</a:t>
            </a:r>
          </a:p>
          <a:p>
            <a:pPr marL="742950" lvl="1" indent="-285750" algn="l">
              <a:buFont typeface="Arial" panose="020B0604020202020204" pitchFamily="34" charset="0"/>
              <a:buChar char="•"/>
            </a:pPr>
            <a:r>
              <a:rPr lang="sv-SE" b="0" i="1">
                <a:solidFill>
                  <a:srgbClr val="111111"/>
                </a:solidFill>
                <a:effectLst/>
              </a:rPr>
              <a:t>Registrering:</a:t>
            </a:r>
            <a:r>
              <a:rPr lang="sv-SE" b="0" i="0">
                <a:solidFill>
                  <a:srgbClr val="111111"/>
                </a:solidFill>
                <a:effectLst/>
              </a:rPr>
              <a:t> nya koder, begrepp, vårdkontaktstyper</a:t>
            </a:r>
          </a:p>
          <a:p>
            <a:pPr algn="l">
              <a:buFont typeface="Arial" panose="020B0604020202020204" pitchFamily="34" charset="0"/>
              <a:buChar char="•"/>
            </a:pPr>
            <a:r>
              <a:rPr lang="sv-SE" b="0" i="0">
                <a:solidFill>
                  <a:srgbClr val="111111"/>
                </a:solidFill>
                <a:effectLst/>
              </a:rPr>
              <a:t>Förändring som involverar personal som direkt/indirekt behövs i FVIS-arbetet.</a:t>
            </a:r>
          </a:p>
          <a:p>
            <a:pPr marL="0" indent="0">
              <a:buNone/>
            </a:pPr>
            <a:endParaRPr lang="sv-SE" sz="1800" b="1">
              <a:solidFill>
                <a:srgbClr val="000001"/>
              </a:solidFill>
              <a:effectLst/>
              <a:latin typeface="Arial" panose="020B0604020202020204" pitchFamily="34" charset="0"/>
              <a:ea typeface="Calibri" panose="020F0502020204030204" pitchFamily="34" charset="0"/>
            </a:endParaRPr>
          </a:p>
          <a:p>
            <a:endParaRPr lang="sv-SE" sz="1800" b="1">
              <a:solidFill>
                <a:srgbClr val="000001"/>
              </a:solidFill>
              <a:effectLst/>
              <a:latin typeface="Arial" panose="020B0604020202020204" pitchFamily="34" charset="0"/>
              <a:ea typeface="Calibri" panose="020F0502020204030204" pitchFamily="34" charset="0"/>
            </a:endParaRPr>
          </a:p>
        </p:txBody>
      </p:sp>
      <p:sp>
        <p:nvSpPr>
          <p:cNvPr id="8" name="Platshållare för datum 3">
            <a:extLst>
              <a:ext uri="{FF2B5EF4-FFF2-40B4-BE49-F238E27FC236}">
                <a16:creationId xmlns:a16="http://schemas.microsoft.com/office/drawing/2014/main" id="{52BA6C44-F2F2-27BF-6337-575AE2D29568}"/>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303679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11</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9625" y="333375"/>
            <a:ext cx="11129321" cy="1296000"/>
          </a:xfrm>
        </p:spPr>
        <p:txBody>
          <a:bodyPr anchor="ctr">
            <a:normAutofit/>
          </a:bodyPr>
          <a:lstStyle/>
          <a:p>
            <a:pPr>
              <a:lnSpc>
                <a:spcPct val="100000"/>
              </a:lnSpc>
            </a:pPr>
            <a:r>
              <a:rPr lang="sv-SE" dirty="0">
                <a:solidFill>
                  <a:schemeClr val="bg1"/>
                </a:solidFill>
              </a:rPr>
              <a:t>Information: </a:t>
            </a:r>
            <a:r>
              <a:rPr lang="sv-SE" dirty="0"/>
              <a:t> Cosmic-behörigheter  </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custDataLst>
              <p:tags r:id="rId1"/>
            </p:custDataLst>
          </p:nvPr>
        </p:nvSpPr>
        <p:spPr>
          <a:xfrm>
            <a:off x="636955" y="1704234"/>
            <a:ext cx="8560208"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1900" b="1" i="0" dirty="0">
                <a:solidFill>
                  <a:srgbClr val="000000"/>
                </a:solidFill>
                <a:effectLst/>
              </a:rPr>
              <a:t>Cosmic-behörigheter och Hallandskatalogen</a:t>
            </a:r>
          </a:p>
          <a:p>
            <a:pPr marL="0" indent="0">
              <a:buNone/>
            </a:pPr>
            <a:r>
              <a:rPr lang="sv-SE" sz="1500" dirty="0">
                <a:solidFill>
                  <a:srgbClr val="000000"/>
                </a:solidFill>
              </a:rPr>
              <a:t>V</a:t>
            </a:r>
            <a:r>
              <a:rPr lang="sv-SE" sz="1500" b="0" i="0" dirty="0">
                <a:solidFill>
                  <a:srgbClr val="000000"/>
                </a:solidFill>
                <a:effectLst/>
              </a:rPr>
              <a:t>isste du att Cosmics behörighetsmodell helt utgår ifrån uppgifterna om person och organisation i Hallandskatalogen?</a:t>
            </a:r>
            <a:endParaRPr lang="sv-SE" sz="1500" b="1" i="0" dirty="0">
              <a:solidFill>
                <a:srgbClr val="000000"/>
              </a:solidFill>
              <a:effectLst/>
            </a:endParaRPr>
          </a:p>
          <a:p>
            <a:r>
              <a:rPr lang="sv-SE" sz="1500" b="0" i="0" dirty="0">
                <a:solidFill>
                  <a:srgbClr val="000000"/>
                </a:solidFill>
                <a:effectLst/>
              </a:rPr>
              <a:t>Detta betyder att uppgifterna i katalogen måste vara korrekta och uppdaterade i alla lägen för att vårdpersonal ska kunna utföra sitt arbete i Cosmic.</a:t>
            </a:r>
          </a:p>
          <a:p>
            <a:r>
              <a:rPr lang="sv-SE" sz="1500" b="0" i="0" dirty="0">
                <a:solidFill>
                  <a:srgbClr val="000000"/>
                </a:solidFill>
                <a:effectLst/>
              </a:rPr>
              <a:t>Det är du som chef som är ansvarar för att uppgifterna om din personal och verksamhet i Hallandskatalogen hålls korrekta och uppdaterade.</a:t>
            </a:r>
          </a:p>
          <a:p>
            <a:r>
              <a:rPr lang="sv-SE" sz="1500" dirty="0">
                <a:solidFill>
                  <a:srgbClr val="000000"/>
                </a:solidFill>
              </a:rPr>
              <a:t>Här finns en kort film som berättar mer kring Hallandskatalogen och HSA för dig som är chef, </a:t>
            </a:r>
            <a:r>
              <a:rPr lang="sv-SE" sz="1500" b="0" i="0" dirty="0">
                <a:effectLst/>
                <a:hlinkClick r:id="rId5"/>
              </a:rPr>
              <a:t>Region Halland Kompetensportal - Hallandskatalogen och HSA – en introduktion till dig som är chef (luvit.se)</a:t>
            </a:r>
            <a:endParaRPr lang="sv-SE" sz="1500" b="0" i="0" dirty="0">
              <a:solidFill>
                <a:srgbClr val="000000"/>
              </a:solidFill>
              <a:effectLst/>
            </a:endParaRPr>
          </a:p>
          <a:p>
            <a:endParaRPr lang="en-US" sz="2000" dirty="0"/>
          </a:p>
        </p:txBody>
      </p:sp>
      <p:sp>
        <p:nvSpPr>
          <p:cNvPr id="8" name="Platshållare för innehåll 2">
            <a:extLst>
              <a:ext uri="{FF2B5EF4-FFF2-40B4-BE49-F238E27FC236}">
                <a16:creationId xmlns:a16="http://schemas.microsoft.com/office/drawing/2014/main" id="{B3BFAB3E-8B97-0DC3-E5F0-960902A48910}"/>
              </a:ext>
            </a:extLst>
          </p:cNvPr>
          <p:cNvSpPr txBox="1">
            <a:spLocks/>
          </p:cNvSpPr>
          <p:nvPr>
            <p:custDataLst>
              <p:tags r:id="rId2"/>
            </p:custDataLst>
          </p:nvPr>
        </p:nvSpPr>
        <p:spPr>
          <a:xfrm>
            <a:off x="6198439" y="1704234"/>
            <a:ext cx="5429095"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endParaRPr lang="sv-SE" sz="1500" b="0" i="0" dirty="0">
              <a:solidFill>
                <a:srgbClr val="000000"/>
              </a:solidFill>
              <a:effectLst/>
            </a:endParaRPr>
          </a:p>
        </p:txBody>
      </p:sp>
      <p:sp>
        <p:nvSpPr>
          <p:cNvPr id="9" name="Platshållare för datum 3">
            <a:extLst>
              <a:ext uri="{FF2B5EF4-FFF2-40B4-BE49-F238E27FC236}">
                <a16:creationId xmlns:a16="http://schemas.microsoft.com/office/drawing/2014/main" id="{CF5F05CA-B7DA-7723-2E3A-AE8B72E3A5FC}"/>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51310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7791061" y="6452047"/>
            <a:ext cx="3429971" cy="324000"/>
          </a:xfrm>
        </p:spPr>
        <p:txBody>
          <a:bodyPr anchor="ctr">
            <a:normAutofit/>
          </a:bodyPr>
          <a:lstStyle/>
          <a:p>
            <a:pPr>
              <a:spcAft>
                <a:spcPts val="600"/>
              </a:spcAft>
            </a:pPr>
            <a:r>
              <a:rPr lang="sv-SE" dirty="0"/>
              <a:t>Chefspaket 8 – Information till dig som chef │</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12</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0" y="694478"/>
            <a:ext cx="3589868"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Påminnelse:  </a:t>
            </a:r>
            <a:r>
              <a:rPr lang="sv-SE"/>
              <a:t>Intro i</a:t>
            </a:r>
            <a:r>
              <a:rPr lang="sv-SE">
                <a:solidFill>
                  <a:schemeClr val="bg1"/>
                </a:solidFill>
              </a:rPr>
              <a:t> </a:t>
            </a:r>
            <a:r>
              <a:rPr lang="sv-SE"/>
              <a:t>Kompetensportalen för chef</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custDataLst>
              <p:tags r:id="rId1"/>
            </p:custDataLst>
          </p:nvPr>
        </p:nvSpPr>
        <p:spPr>
          <a:xfrm>
            <a:off x="508000" y="1906588"/>
            <a:ext cx="2534962"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sv-SE" sz="1600">
                <a:cs typeface="Arial" panose="020B0604020202020204"/>
              </a:rPr>
              <a:t>Introduktionsutbildning i Kompetensportalen för chefer och nyckelpersoner. Länk: </a:t>
            </a:r>
            <a:r>
              <a:rPr lang="sv-SE" sz="1600">
                <a:hlinkClick r:id="rId4"/>
              </a:rPr>
              <a:t>Region Halland Kompetensportal - Cosmic - vårt nya vårdinformationsstöd (luvit.se)</a:t>
            </a:r>
            <a:endParaRPr lang="es-ES" sz="1600">
              <a:cs typeface="Arial" panose="020B0604020202020204"/>
            </a:endParaRPr>
          </a:p>
        </p:txBody>
      </p:sp>
      <p:pic>
        <p:nvPicPr>
          <p:cNvPr id="10" name="Bildobjekt 9">
            <a:extLst>
              <a:ext uri="{FF2B5EF4-FFF2-40B4-BE49-F238E27FC236}">
                <a16:creationId xmlns:a16="http://schemas.microsoft.com/office/drawing/2014/main" id="{0FFE1616-DDE3-A310-3ADF-FE1F24A31FFF}"/>
              </a:ext>
            </a:extLst>
          </p:cNvPr>
          <p:cNvPicPr>
            <a:picLocks noChangeAspect="1"/>
          </p:cNvPicPr>
          <p:nvPr/>
        </p:nvPicPr>
        <p:blipFill rotWithShape="1">
          <a:blip r:embed="rId5"/>
          <a:srcRect r="16875" b="4137"/>
          <a:stretch/>
        </p:blipFill>
        <p:spPr>
          <a:xfrm>
            <a:off x="3161709" y="1906588"/>
            <a:ext cx="8617727" cy="3710940"/>
          </a:xfrm>
          <a:prstGeom prst="rect">
            <a:avLst/>
          </a:prstGeom>
        </p:spPr>
      </p:pic>
    </p:spTree>
    <p:extLst>
      <p:ext uri="{BB962C8B-B14F-4D97-AF65-F5344CB8AC3E}">
        <p14:creationId xmlns:p14="http://schemas.microsoft.com/office/powerpoint/2010/main" val="138783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13</a:t>
            </a:fld>
            <a:endParaRPr lang="sv-SE"/>
          </a:p>
        </p:txBody>
      </p:sp>
      <p:pic>
        <p:nvPicPr>
          <p:cNvPr id="3" name="Bildobjekt 2">
            <a:extLst>
              <a:ext uri="{FF2B5EF4-FFF2-40B4-BE49-F238E27FC236}">
                <a16:creationId xmlns:a16="http://schemas.microsoft.com/office/drawing/2014/main" id="{85B5B5A7-1810-F77E-3C1E-44A98F008395}"/>
              </a:ext>
            </a:extLst>
          </p:cNvPr>
          <p:cNvPicPr>
            <a:picLocks noChangeAspect="1"/>
          </p:cNvPicPr>
          <p:nvPr/>
        </p:nvPicPr>
        <p:blipFill>
          <a:blip r:embed="rId3"/>
          <a:srcRect/>
          <a:stretch/>
        </p:blipFill>
        <p:spPr>
          <a:xfrm>
            <a:off x="7046541" y="162941"/>
            <a:ext cx="3704235" cy="2107626"/>
          </a:xfrm>
          <a:prstGeom prst="rect">
            <a:avLst/>
          </a:prstGeom>
        </p:spPr>
      </p:pic>
      <p:sp>
        <p:nvSpPr>
          <p:cNvPr id="8" name="textruta 7">
            <a:extLst>
              <a:ext uri="{FF2B5EF4-FFF2-40B4-BE49-F238E27FC236}">
                <a16:creationId xmlns:a16="http://schemas.microsoft.com/office/drawing/2014/main" id="{5C54A959-B477-32E6-223C-57225A8D8BBA}"/>
              </a:ext>
            </a:extLst>
          </p:cNvPr>
          <p:cNvSpPr txBox="1"/>
          <p:nvPr/>
        </p:nvSpPr>
        <p:spPr>
          <a:xfrm>
            <a:off x="4294316" y="2246784"/>
            <a:ext cx="2885283" cy="2677656"/>
          </a:xfrm>
          <a:prstGeom prst="rect">
            <a:avLst/>
          </a:prstGeom>
          <a:noFill/>
        </p:spPr>
        <p:txBody>
          <a:bodyPr wrap="square" lIns="91440" tIns="45720" rIns="91440" bIns="45720" rtlCol="0" anchor="t">
            <a:spAutoFit/>
          </a:bodyPr>
          <a:lstStyle/>
          <a:p>
            <a:r>
              <a:rPr lang="sv-SE" sz="1400" b="1" u="sng">
                <a:cs typeface="Arial"/>
              </a:rPr>
              <a:t>Budskap:</a:t>
            </a:r>
          </a:p>
          <a:p>
            <a:r>
              <a:rPr lang="sv-SE" sz="1400">
                <a:ea typeface="+mn-lt"/>
                <a:cs typeface="+mn-lt"/>
              </a:rPr>
              <a:t>Vi är nio regioner som samverkar om ett system. Det innebär att vi tar fram gemensam konfiguration som gäller alla nio regionerna.</a:t>
            </a:r>
          </a:p>
          <a:p>
            <a:endParaRPr lang="sv-SE" sz="1400">
              <a:ea typeface="+mn-lt"/>
              <a:cs typeface="+mn-lt"/>
            </a:endParaRPr>
          </a:p>
          <a:p>
            <a:r>
              <a:rPr lang="sv-SE" sz="1400">
                <a:solidFill>
                  <a:srgbClr val="000000"/>
                </a:solidFill>
                <a:cs typeface="Arial"/>
              </a:rPr>
              <a:t>Just nu ligger fokus på att införa ett så patientsäkert vårdinformationssystem som möjligt</a:t>
            </a:r>
            <a:r>
              <a:rPr lang="sv-SE" sz="1400">
                <a:solidFill>
                  <a:srgbClr val="000000"/>
                </a:solidFill>
                <a:ea typeface="+mn-lt"/>
                <a:cs typeface="+mn-lt"/>
              </a:rPr>
              <a:t>, vilket innebär att många ”</a:t>
            </a:r>
            <a:r>
              <a:rPr lang="sv-SE" sz="1400" err="1">
                <a:solidFill>
                  <a:srgbClr val="000000"/>
                </a:solidFill>
                <a:ea typeface="+mn-lt"/>
                <a:cs typeface="+mn-lt"/>
              </a:rPr>
              <a:t>nice</a:t>
            </a:r>
            <a:r>
              <a:rPr lang="sv-SE" sz="1400">
                <a:solidFill>
                  <a:srgbClr val="000000"/>
                </a:solidFill>
                <a:ea typeface="+mn-lt"/>
                <a:cs typeface="+mn-lt"/>
              </a:rPr>
              <a:t> to </a:t>
            </a:r>
            <a:r>
              <a:rPr lang="sv-SE" sz="1400" err="1">
                <a:solidFill>
                  <a:srgbClr val="000000"/>
                </a:solidFill>
                <a:ea typeface="+mn-lt"/>
                <a:cs typeface="+mn-lt"/>
              </a:rPr>
              <a:t>have</a:t>
            </a:r>
            <a:r>
              <a:rPr lang="sv-SE" sz="1400">
                <a:solidFill>
                  <a:srgbClr val="000000"/>
                </a:solidFill>
                <a:ea typeface="+mn-lt"/>
                <a:cs typeface="+mn-lt"/>
              </a:rPr>
              <a:t>”-funktioner kommer att prioriteras ned inledningsvis.</a:t>
            </a:r>
            <a:endParaRPr lang="sv-SE" sz="1400">
              <a:ea typeface="+mn-lt"/>
              <a:cs typeface="+mn-lt"/>
            </a:endParaRPr>
          </a:p>
        </p:txBody>
      </p:sp>
      <p:sp>
        <p:nvSpPr>
          <p:cNvPr id="10" name="textruta 9">
            <a:extLst>
              <a:ext uri="{FF2B5EF4-FFF2-40B4-BE49-F238E27FC236}">
                <a16:creationId xmlns:a16="http://schemas.microsoft.com/office/drawing/2014/main" id="{603BDDE6-E1BC-91D0-3735-80A431120E29}"/>
              </a:ext>
            </a:extLst>
          </p:cNvPr>
          <p:cNvSpPr txBox="1"/>
          <p:nvPr/>
        </p:nvSpPr>
        <p:spPr>
          <a:xfrm>
            <a:off x="775629" y="1923619"/>
            <a:ext cx="2804316" cy="3323987"/>
          </a:xfrm>
          <a:prstGeom prst="rect">
            <a:avLst/>
          </a:prstGeom>
          <a:noFill/>
        </p:spPr>
        <p:txBody>
          <a:bodyPr wrap="square" lIns="91440" tIns="45720" rIns="91440" bIns="45720" rtlCol="0" anchor="t">
            <a:spAutoFit/>
          </a:bodyPr>
          <a:lstStyle/>
          <a:p>
            <a:r>
              <a:rPr lang="sv-SE" sz="1400" b="1" i="0" u="sng">
                <a:solidFill>
                  <a:schemeClr val="tx1"/>
                </a:solidFill>
                <a:cs typeface="Calibri"/>
              </a:rPr>
              <a:t>Som chef kan du agera så här:</a:t>
            </a:r>
            <a:endParaRPr lang="sv-SE" sz="1400" b="0" i="0">
              <a:solidFill>
                <a:srgbClr val="000000"/>
              </a:solidFill>
              <a:effectLst/>
            </a:endParaRPr>
          </a:p>
          <a:p>
            <a:r>
              <a:rPr lang="sv-SE" sz="1400">
                <a:ea typeface="+mn-lt"/>
                <a:cs typeface="+mn-lt"/>
              </a:rPr>
              <a:t>Vara tydlig med att vi är nio regioner samverkar, vilket innebär att vi ibland måste kompromissa.</a:t>
            </a:r>
            <a:endParaRPr lang="sv-SE" sz="1400"/>
          </a:p>
          <a:p>
            <a:endParaRPr lang="sv-SE" sz="1400">
              <a:solidFill>
                <a:srgbClr val="000000"/>
              </a:solidFill>
              <a:cs typeface="Arial"/>
            </a:endParaRPr>
          </a:p>
          <a:p>
            <a:r>
              <a:rPr lang="sv-SE" sz="1400">
                <a:solidFill>
                  <a:srgbClr val="000000"/>
                </a:solidFill>
                <a:cs typeface="Arial"/>
              </a:rPr>
              <a:t>Vara transparent kring att vi inte får allt med en gång.</a:t>
            </a:r>
          </a:p>
          <a:p>
            <a:endParaRPr lang="sv-SE" sz="1400">
              <a:solidFill>
                <a:srgbClr val="000000"/>
              </a:solidFill>
              <a:cs typeface="Arial"/>
            </a:endParaRPr>
          </a:p>
          <a:p>
            <a:r>
              <a:rPr lang="sv-SE" sz="1400">
                <a:solidFill>
                  <a:srgbClr val="000000"/>
                </a:solidFill>
                <a:cs typeface="Arial"/>
              </a:rPr>
              <a:t>Ta emot förbättringar och förmedla in till förvaltningens införandeorganisation, men var tydlig med att det inte kommer ske någon förändring inledningsvis.</a:t>
            </a:r>
          </a:p>
        </p:txBody>
      </p:sp>
      <p:sp>
        <p:nvSpPr>
          <p:cNvPr id="12" name="textruta 11">
            <a:extLst>
              <a:ext uri="{FF2B5EF4-FFF2-40B4-BE49-F238E27FC236}">
                <a16:creationId xmlns:a16="http://schemas.microsoft.com/office/drawing/2014/main" id="{A533567B-037B-0CFD-4286-CCA3D85F4962}"/>
              </a:ext>
            </a:extLst>
          </p:cNvPr>
          <p:cNvSpPr txBox="1"/>
          <p:nvPr/>
        </p:nvSpPr>
        <p:spPr>
          <a:xfrm>
            <a:off x="7816179" y="3051423"/>
            <a:ext cx="2269897" cy="1384995"/>
          </a:xfrm>
          <a:prstGeom prst="rect">
            <a:avLst/>
          </a:prstGeom>
          <a:noFill/>
        </p:spPr>
        <p:txBody>
          <a:bodyPr wrap="square" lIns="91440" tIns="45720" rIns="91440" bIns="45720" rtlCol="0" anchor="t">
            <a:spAutoFit/>
          </a:bodyPr>
          <a:lstStyle/>
          <a:p>
            <a:r>
              <a:rPr lang="sv-SE" sz="1400" b="1" u="sng">
                <a:cs typeface="Arial"/>
              </a:rPr>
              <a:t>Diskussion:</a:t>
            </a:r>
          </a:p>
          <a:p>
            <a:r>
              <a:rPr lang="sv-SE" sz="1400">
                <a:cs typeface="Arial"/>
              </a:rPr>
              <a:t>Diskutera risker och genomför riskanalyser om ni ser brister kopplat till patientsäkerheten.</a:t>
            </a:r>
          </a:p>
          <a:p>
            <a:pPr algn="l" rtl="0" fontAlgn="base"/>
            <a:endParaRPr lang="en-US" sz="1400" b="0" i="0">
              <a:solidFill>
                <a:srgbClr val="000000"/>
              </a:solidFill>
              <a:effectLst/>
              <a:latin typeface="Segoe UI" panose="020B0502040204020203" pitchFamily="34" charset="0"/>
            </a:endParaRPr>
          </a:p>
        </p:txBody>
      </p:sp>
      <p:pic>
        <p:nvPicPr>
          <p:cNvPr id="15" name="Bild 14" descr="Cirkel med vänsterpil med hel fyllning">
            <a:extLst>
              <a:ext uri="{FF2B5EF4-FFF2-40B4-BE49-F238E27FC236}">
                <a16:creationId xmlns:a16="http://schemas.microsoft.com/office/drawing/2014/main" id="{51857DC2-003B-8E85-A71D-54008B81D4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579944" y="3236655"/>
            <a:ext cx="621743" cy="621743"/>
          </a:xfrm>
          <a:prstGeom prst="rect">
            <a:avLst/>
          </a:prstGeom>
        </p:spPr>
      </p:pic>
      <p:pic>
        <p:nvPicPr>
          <p:cNvPr id="16" name="Bild 15" descr="Cirkel med vänsterpil med hel fyllning">
            <a:extLst>
              <a:ext uri="{FF2B5EF4-FFF2-40B4-BE49-F238E27FC236}">
                <a16:creationId xmlns:a16="http://schemas.microsoft.com/office/drawing/2014/main" id="{0A9573B2-12D4-6C84-201C-2BBB40C9D0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179599" y="3236655"/>
            <a:ext cx="621743" cy="621743"/>
          </a:xfrm>
          <a:prstGeom prst="rect">
            <a:avLst/>
          </a:prstGeom>
        </p:spPr>
      </p:pic>
      <p:sp>
        <p:nvSpPr>
          <p:cNvPr id="17" name="Rubrik 1">
            <a:extLst>
              <a:ext uri="{FF2B5EF4-FFF2-40B4-BE49-F238E27FC236}">
                <a16:creationId xmlns:a16="http://schemas.microsoft.com/office/drawing/2014/main" id="{9843F934-1B02-13B1-1931-6EA4EB6732C1}"/>
              </a:ext>
            </a:extLst>
          </p:cNvPr>
          <p:cNvSpPr>
            <a:spLocks noGrp="1"/>
          </p:cNvSpPr>
          <p:nvPr>
            <p:ph type="title"/>
          </p:nvPr>
        </p:nvSpPr>
        <p:spPr>
          <a:xfrm>
            <a:off x="7547668" y="312972"/>
            <a:ext cx="2738317" cy="1431441"/>
          </a:xfrm>
        </p:spPr>
        <p:txBody>
          <a:bodyPr/>
          <a:lstStyle/>
          <a:p>
            <a:pPr algn="ctr">
              <a:tabLst>
                <a:tab pos="5830888" algn="l"/>
              </a:tabLst>
            </a:pPr>
            <a:r>
              <a:rPr lang="sv-SE" sz="1800" i="1">
                <a:latin typeface="Arial" panose="020B0604020202020204" pitchFamily="34" charset="0"/>
              </a:rPr>
              <a:t>”</a:t>
            </a:r>
            <a:r>
              <a:rPr lang="sv-SE" sz="1800" i="1"/>
              <a:t>Varför kan jag inte förbättra saker som jag </a:t>
            </a:r>
            <a:br>
              <a:rPr lang="sv-SE" sz="1800" i="1"/>
            </a:br>
            <a:r>
              <a:rPr lang="sv-SE" sz="1800" i="1"/>
              <a:t>ser kan förbättras i Cosmic?”</a:t>
            </a:r>
          </a:p>
        </p:txBody>
      </p:sp>
      <p:sp>
        <p:nvSpPr>
          <p:cNvPr id="9" name="Rektangel 8">
            <a:extLst>
              <a:ext uri="{FF2B5EF4-FFF2-40B4-BE49-F238E27FC236}">
                <a16:creationId xmlns:a16="http://schemas.microsoft.com/office/drawing/2014/main" id="{11703090-EDE3-DCD5-3B23-E45E76DC12AB}"/>
              </a:ext>
            </a:extLst>
          </p:cNvPr>
          <p:cNvSpPr/>
          <p:nvPr/>
        </p:nvSpPr>
        <p:spPr>
          <a:xfrm>
            <a:off x="0" y="694478"/>
            <a:ext cx="2997200"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529EC560-656F-DCC0-EFF2-12DBD21252DC}"/>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solidFill>
                  <a:schemeClr val="bg1"/>
                </a:solidFill>
              </a:rPr>
              <a:t>Farhågor: </a:t>
            </a:r>
            <a:r>
              <a:rPr lang="sv-SE"/>
              <a:t>Om funktionalitet</a:t>
            </a:r>
          </a:p>
        </p:txBody>
      </p:sp>
      <p:pic>
        <p:nvPicPr>
          <p:cNvPr id="2" name="Bildobjekt 1">
            <a:extLst>
              <a:ext uri="{FF2B5EF4-FFF2-40B4-BE49-F238E27FC236}">
                <a16:creationId xmlns:a16="http://schemas.microsoft.com/office/drawing/2014/main" id="{3221FAE9-58AC-9EF2-50BC-75F826D386F7}"/>
              </a:ext>
            </a:extLst>
          </p:cNvPr>
          <p:cNvPicPr>
            <a:picLocks noChangeAspect="1"/>
          </p:cNvPicPr>
          <p:nvPr/>
        </p:nvPicPr>
        <p:blipFill>
          <a:blip r:embed="rId3"/>
          <a:srcRect/>
          <a:stretch/>
        </p:blipFill>
        <p:spPr>
          <a:xfrm>
            <a:off x="8674606" y="1567909"/>
            <a:ext cx="3032850" cy="1725623"/>
          </a:xfrm>
          <a:prstGeom prst="rect">
            <a:avLst/>
          </a:prstGeom>
        </p:spPr>
      </p:pic>
      <p:sp>
        <p:nvSpPr>
          <p:cNvPr id="7" name="Rubrik 1">
            <a:extLst>
              <a:ext uri="{FF2B5EF4-FFF2-40B4-BE49-F238E27FC236}">
                <a16:creationId xmlns:a16="http://schemas.microsoft.com/office/drawing/2014/main" id="{270984F4-00F3-0851-8CBE-939326D9DA34}"/>
              </a:ext>
            </a:extLst>
          </p:cNvPr>
          <p:cNvSpPr txBox="1">
            <a:spLocks/>
          </p:cNvSpPr>
          <p:nvPr/>
        </p:nvSpPr>
        <p:spPr>
          <a:xfrm>
            <a:off x="8933878" y="1810725"/>
            <a:ext cx="2738317" cy="638457"/>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ltLang="sv-SE" sz="1800" b="1" i="1"/>
              <a:t>”Känns ju dumt att inte göra rätt från början.”</a:t>
            </a:r>
          </a:p>
        </p:txBody>
      </p:sp>
      <p:pic>
        <p:nvPicPr>
          <p:cNvPr id="14" name="Bildobjekt 13">
            <a:extLst>
              <a:ext uri="{FF2B5EF4-FFF2-40B4-BE49-F238E27FC236}">
                <a16:creationId xmlns:a16="http://schemas.microsoft.com/office/drawing/2014/main" id="{3E98A0AC-6A20-8935-1270-993BD9EC8CC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896" b="93396" l="9717" r="89879">
                        <a14:foregroundMark x1="55870" y1="7783" x2="55870" y2="7783"/>
                        <a14:foregroundMark x1="46964" y1="91981" x2="46964" y2="91981"/>
                        <a14:foregroundMark x1="68826" y1="92689" x2="68826" y2="92689"/>
                        <a14:foregroundMark x1="46154" y1="93632" x2="46154" y2="93632"/>
                        <a14:foregroundMark x1="57490" y1="5896" x2="57490" y2="5896"/>
                      </a14:backgroundRemoval>
                    </a14:imgEffect>
                  </a14:imgLayer>
                </a14:imgProps>
              </a:ext>
            </a:extLst>
          </a:blip>
          <a:stretch>
            <a:fillRect/>
          </a:stretch>
        </p:blipFill>
        <p:spPr>
          <a:xfrm>
            <a:off x="10348686" y="3224866"/>
            <a:ext cx="1843314" cy="3164231"/>
          </a:xfrm>
          <a:prstGeom prst="rect">
            <a:avLst/>
          </a:prstGeom>
        </p:spPr>
      </p:pic>
      <p:sp>
        <p:nvSpPr>
          <p:cNvPr id="13" name="Platshållare för datum 3">
            <a:extLst>
              <a:ext uri="{FF2B5EF4-FFF2-40B4-BE49-F238E27FC236}">
                <a16:creationId xmlns:a16="http://schemas.microsoft.com/office/drawing/2014/main" id="{0139C111-6F99-EB71-F33B-69E26DD10181}"/>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25234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a:xfrm>
            <a:off x="1774825" y="1665288"/>
            <a:ext cx="8642350" cy="2160000"/>
          </a:xfrm>
        </p:spPr>
        <p:txBody>
          <a:bodyPr/>
          <a:lstStyle/>
          <a:p>
            <a:r>
              <a:rPr lang="sv-SE" dirty="0"/>
              <a:t>Chefspaket 8</a:t>
            </a:r>
            <a:br>
              <a:rPr lang="sv-SE" dirty="0"/>
            </a:br>
            <a:r>
              <a:rPr lang="sv-SE" b="0" dirty="0"/>
              <a:t>Information till dig som medarbetare</a:t>
            </a:r>
            <a:br>
              <a:rPr lang="sv-SE" b="0" dirty="0"/>
            </a:br>
            <a:br>
              <a:rPr lang="sv-SE" b="0" dirty="0"/>
            </a:br>
            <a:r>
              <a:rPr lang="sv-SE" b="0" dirty="0"/>
              <a:t>Maj 2024</a:t>
            </a:r>
            <a:endParaRPr lang="sv-SE" dirty="0"/>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a:t>Cosmic – Framtidens Vårdinformationsstöd / FVIS</a:t>
            </a:r>
          </a:p>
        </p:txBody>
      </p:sp>
      <p:pic>
        <p:nvPicPr>
          <p:cNvPr id="3" name="Bildobjekt 2" descr="En bild som visar clipart, Grafik, tecknad serie, design&#10;&#10;Automatiskt genererad beskrivning">
            <a:extLst>
              <a:ext uri="{FF2B5EF4-FFF2-40B4-BE49-F238E27FC236}">
                <a16:creationId xmlns:a16="http://schemas.microsoft.com/office/drawing/2014/main" id="{BF979E49-62E8-59CD-F2A6-69E14D7A48D8}"/>
              </a:ext>
            </a:extLst>
          </p:cNvPr>
          <p:cNvPicPr>
            <a:picLocks noChangeAspect="1"/>
          </p:cNvPicPr>
          <p:nvPr/>
        </p:nvPicPr>
        <p:blipFill>
          <a:blip r:embed="rId3"/>
          <a:stretch>
            <a:fillRect/>
          </a:stretch>
        </p:blipFill>
        <p:spPr>
          <a:xfrm>
            <a:off x="9877879" y="422530"/>
            <a:ext cx="1669143" cy="1669143"/>
          </a:xfrm>
          <a:prstGeom prst="rect">
            <a:avLst/>
          </a:prstGeom>
        </p:spPr>
      </p:pic>
    </p:spTree>
    <p:extLst>
      <p:ext uri="{BB962C8B-B14F-4D97-AF65-F5344CB8AC3E}">
        <p14:creationId xmlns:p14="http://schemas.microsoft.com/office/powerpoint/2010/main" val="278481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F58D4-17EA-CA23-6CF1-A856403F8464}"/>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469D443F-35B4-BDF8-7246-CB7B769DCA2B}"/>
              </a:ext>
            </a:extLst>
          </p:cNvPr>
          <p:cNvSpPr>
            <a:spLocks noGrp="1"/>
          </p:cNvSpPr>
          <p:nvPr>
            <p:ph type="ftr" sz="quarter" idx="15"/>
          </p:nvPr>
        </p:nvSpPr>
        <p:spPr/>
        <p:txBody>
          <a:bodyPr/>
          <a:lstStyle/>
          <a:p>
            <a:r>
              <a:rPr lang="sv-SE"/>
              <a:t>Halland – Bästa livsplatsen</a:t>
            </a:r>
          </a:p>
        </p:txBody>
      </p:sp>
      <p:sp>
        <p:nvSpPr>
          <p:cNvPr id="7" name="Slide Number Placeholder 6">
            <a:extLst>
              <a:ext uri="{FF2B5EF4-FFF2-40B4-BE49-F238E27FC236}">
                <a16:creationId xmlns:a16="http://schemas.microsoft.com/office/drawing/2014/main" id="{0642F9D4-E5FE-465F-A68A-F54A74EAB34A}"/>
              </a:ext>
            </a:extLst>
          </p:cNvPr>
          <p:cNvSpPr>
            <a:spLocks noGrp="1"/>
          </p:cNvSpPr>
          <p:nvPr>
            <p:ph type="sldNum" sz="quarter" idx="16"/>
          </p:nvPr>
        </p:nvSpPr>
        <p:spPr/>
        <p:txBody>
          <a:bodyPr/>
          <a:lstStyle/>
          <a:p>
            <a:fld id="{E8645303-2AAE-45D1-913A-B06AE6474513}" type="slidenum">
              <a:rPr lang="sv-SE" smtClean="0"/>
              <a:pPr/>
              <a:t>15</a:t>
            </a:fld>
            <a:endParaRPr lang="sv-SE"/>
          </a:p>
        </p:txBody>
      </p:sp>
      <p:sp>
        <p:nvSpPr>
          <p:cNvPr id="28" name="Title 27">
            <a:extLst>
              <a:ext uri="{FF2B5EF4-FFF2-40B4-BE49-F238E27FC236}">
                <a16:creationId xmlns:a16="http://schemas.microsoft.com/office/drawing/2014/main" id="{8E78A693-F41E-9E1D-3624-DD171589BDED}"/>
              </a:ext>
            </a:extLst>
          </p:cNvPr>
          <p:cNvSpPr>
            <a:spLocks noGrp="1"/>
          </p:cNvSpPr>
          <p:nvPr>
            <p:ph type="title"/>
          </p:nvPr>
        </p:nvSpPr>
        <p:spPr/>
        <p:txBody>
          <a:bodyPr/>
          <a:lstStyle/>
          <a:p>
            <a:r>
              <a:rPr lang="sv-SE">
                <a:solidFill>
                  <a:srgbClr val="1E8695"/>
                </a:solidFill>
              </a:rPr>
              <a:t>APT-material till medarbetare</a:t>
            </a:r>
          </a:p>
        </p:txBody>
      </p:sp>
      <p:sp>
        <p:nvSpPr>
          <p:cNvPr id="2" name="TextBox 1">
            <a:extLst>
              <a:ext uri="{FF2B5EF4-FFF2-40B4-BE49-F238E27FC236}">
                <a16:creationId xmlns:a16="http://schemas.microsoft.com/office/drawing/2014/main" id="{8A9D84B3-30F9-5ACE-17F6-353939520AB6}"/>
              </a:ext>
            </a:extLst>
          </p:cNvPr>
          <p:cNvSpPr txBox="1"/>
          <p:nvPr/>
        </p:nvSpPr>
        <p:spPr>
          <a:xfrm>
            <a:off x="4499429" y="2030659"/>
            <a:ext cx="5675085" cy="313932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sv-SE" dirty="0">
                <a:solidFill>
                  <a:srgbClr val="1E8695"/>
                </a:solidFill>
              </a:rPr>
              <a:t>Region Halland och SUSSA</a:t>
            </a:r>
            <a:endParaRPr lang="sv-SE" dirty="0">
              <a:solidFill>
                <a:srgbClr val="1E8695"/>
              </a:solidFill>
              <a:cs typeface="Arial"/>
            </a:endParaRPr>
          </a:p>
          <a:p>
            <a:pPr marL="285750" indent="-285750">
              <a:lnSpc>
                <a:spcPct val="200000"/>
              </a:lnSpc>
              <a:buFont typeface="Arial" panose="020B0604020202020204" pitchFamily="34" charset="0"/>
              <a:buChar char="•"/>
            </a:pPr>
            <a:r>
              <a:rPr lang="sv-SE" dirty="0">
                <a:solidFill>
                  <a:srgbClr val="1E8695"/>
                </a:solidFill>
              </a:rPr>
              <a:t>Produktionsstart</a:t>
            </a:r>
            <a:endParaRPr lang="sv-SE" dirty="0">
              <a:solidFill>
                <a:srgbClr val="1E8695"/>
              </a:solidFill>
              <a:cs typeface="Arial"/>
            </a:endParaRPr>
          </a:p>
          <a:p>
            <a:pPr marL="285750" indent="-285750">
              <a:lnSpc>
                <a:spcPct val="200000"/>
              </a:lnSpc>
              <a:buFont typeface="Arial" panose="020B0604020202020204" pitchFamily="34" charset="0"/>
              <a:buChar char="•"/>
            </a:pPr>
            <a:r>
              <a:rPr lang="sv-SE" dirty="0">
                <a:solidFill>
                  <a:srgbClr val="1E8695"/>
                </a:solidFill>
              </a:rPr>
              <a:t>Pågående arbete med arbetssätt och rutiner</a:t>
            </a:r>
            <a:endParaRPr lang="sv-SE" dirty="0">
              <a:solidFill>
                <a:srgbClr val="1E8695"/>
              </a:solidFill>
              <a:cs typeface="Arial"/>
            </a:endParaRPr>
          </a:p>
          <a:p>
            <a:pPr marL="285750" indent="-285750">
              <a:lnSpc>
                <a:spcPct val="200000"/>
              </a:lnSpc>
              <a:buFont typeface="Arial" panose="020B0604020202020204" pitchFamily="34" charset="0"/>
              <a:buChar char="•"/>
            </a:pPr>
            <a:r>
              <a:rPr lang="sv-SE" dirty="0">
                <a:solidFill>
                  <a:srgbClr val="1E8695"/>
                </a:solidFill>
              </a:rPr>
              <a:t>Film om Cosmic-visningarna</a:t>
            </a:r>
            <a:endParaRPr lang="sv-SE" dirty="0">
              <a:solidFill>
                <a:srgbClr val="1E8695"/>
              </a:solidFill>
              <a:cs typeface="Arial"/>
            </a:endParaRPr>
          </a:p>
          <a:p>
            <a:pPr marL="285750" indent="-285750">
              <a:lnSpc>
                <a:spcPct val="200000"/>
              </a:lnSpc>
              <a:buFont typeface="Arial" panose="020B0604020202020204" pitchFamily="34" charset="0"/>
              <a:buChar char="•"/>
            </a:pPr>
            <a:r>
              <a:rPr lang="sv-SE" dirty="0">
                <a:solidFill>
                  <a:srgbClr val="1E8695"/>
                </a:solidFill>
              </a:rPr>
              <a:t>Mer information </a:t>
            </a:r>
            <a:endParaRPr lang="sv-SE" dirty="0">
              <a:solidFill>
                <a:srgbClr val="1E8695"/>
              </a:solidFill>
              <a:cs typeface="Arial"/>
            </a:endParaRPr>
          </a:p>
          <a:p>
            <a:pPr marL="285750" indent="-285750">
              <a:buFont typeface="Arial" panose="020B0604020202020204" pitchFamily="34" charset="0"/>
              <a:buChar char="•"/>
            </a:pPr>
            <a:endParaRPr lang="sv-SE"/>
          </a:p>
        </p:txBody>
      </p:sp>
      <p:sp>
        <p:nvSpPr>
          <p:cNvPr id="3" name="TextBox 14">
            <a:extLst>
              <a:ext uri="{FF2B5EF4-FFF2-40B4-BE49-F238E27FC236}">
                <a16:creationId xmlns:a16="http://schemas.microsoft.com/office/drawing/2014/main" id="{08B8FA6F-3A84-15E9-D623-0CD715811EE1}"/>
              </a:ext>
            </a:extLst>
          </p:cNvPr>
          <p:cNvSpPr txBox="1"/>
          <p:nvPr/>
        </p:nvSpPr>
        <p:spPr>
          <a:xfrm>
            <a:off x="723305" y="2030659"/>
            <a:ext cx="2624990" cy="221599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srgbClr val="28B3C7">
                    <a:lumMod val="75000"/>
                  </a:srgbClr>
                </a:solidFill>
                <a:effectLst/>
                <a:uLnTx/>
                <a:uFillTx/>
                <a:latin typeface="Calibri"/>
                <a:ea typeface="+mn-ea"/>
                <a:cs typeface="+mn-cs"/>
              </a:rPr>
              <a:t>02</a:t>
            </a:r>
            <a:endParaRPr kumimoji="0" lang="en-US" sz="9600" b="0" i="0" u="none" strike="noStrike" kern="1200" cap="none" spc="0" normalizeH="0" baseline="0" noProof="0">
              <a:ln>
                <a:noFill/>
              </a:ln>
              <a:solidFill>
                <a:srgbClr val="28B3C7">
                  <a:lumMod val="75000"/>
                </a:srgb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504A2A01-5D40-6E91-9291-2615904924E1}"/>
              </a:ext>
            </a:extLst>
          </p:cNvPr>
          <p:cNvSpPr>
            <a:spLocks noGrp="1"/>
          </p:cNvSpPr>
          <p:nvPr>
            <p:ph type="dt" sz="half" idx="14"/>
          </p:nvPr>
        </p:nvSpPr>
        <p:spPr>
          <a:xfrm>
            <a:off x="9781032" y="6452047"/>
            <a:ext cx="1440000" cy="324000"/>
          </a:xfrm>
        </p:spPr>
        <p:txBody>
          <a:bodyPr/>
          <a:lstStyle/>
          <a:p>
            <a:r>
              <a:rPr lang="sv-SE" dirty="0"/>
              <a:t>Region Halland  │</a:t>
            </a:r>
          </a:p>
        </p:txBody>
      </p:sp>
    </p:spTree>
    <p:extLst>
      <p:ext uri="{BB962C8B-B14F-4D97-AF65-F5344CB8AC3E}">
        <p14:creationId xmlns:p14="http://schemas.microsoft.com/office/powerpoint/2010/main" val="184382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13EFD19-42B8-F67C-9590-BBF8F3A55CF7}"/>
              </a:ext>
            </a:extLst>
          </p:cNvPr>
          <p:cNvPicPr>
            <a:picLocks noChangeAspect="1"/>
          </p:cNvPicPr>
          <p:nvPr/>
        </p:nvPicPr>
        <p:blipFill rotWithShape="1">
          <a:blip r:embed="rId2"/>
          <a:srcRect l="13496" t="1281" r="13682" b="3623"/>
          <a:stretch/>
        </p:blipFill>
        <p:spPr>
          <a:xfrm>
            <a:off x="1111623" y="1408471"/>
            <a:ext cx="9968754" cy="5449529"/>
          </a:xfrm>
          <a:prstGeom prst="rect">
            <a:avLst/>
          </a:prstGeom>
        </p:spPr>
      </p:pic>
      <p:sp>
        <p:nvSpPr>
          <p:cNvPr id="3" name="Underrubrik 7">
            <a:extLst>
              <a:ext uri="{FF2B5EF4-FFF2-40B4-BE49-F238E27FC236}">
                <a16:creationId xmlns:a16="http://schemas.microsoft.com/office/drawing/2014/main" id="{69D8CBD8-84B8-B209-B44D-4DBA7BEEF2BF}"/>
              </a:ext>
            </a:extLst>
          </p:cNvPr>
          <p:cNvSpPr txBox="1">
            <a:spLocks/>
          </p:cNvSpPr>
          <p:nvPr/>
        </p:nvSpPr>
        <p:spPr>
          <a:xfrm>
            <a:off x="3167062" y="336194"/>
            <a:ext cx="5857875" cy="360000"/>
          </a:xfrm>
          <a:prstGeom prst="rect">
            <a:avLst/>
          </a:prstGeom>
        </p:spPr>
        <p:txBody>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3600" b="1">
                <a:solidFill>
                  <a:schemeClr val="bg1"/>
                </a:solidFill>
                <a:latin typeface="+mj-lt"/>
              </a:rPr>
              <a:t>APT-material 8</a:t>
            </a:r>
          </a:p>
          <a:p>
            <a:pPr marL="0" indent="0" algn="ctr">
              <a:buNone/>
            </a:pPr>
            <a:r>
              <a:rPr lang="sv-SE" sz="2400" b="1">
                <a:solidFill>
                  <a:schemeClr val="bg1"/>
                </a:solidFill>
                <a:latin typeface="+mj-lt"/>
              </a:rPr>
              <a:t>Maj 2024</a:t>
            </a:r>
          </a:p>
        </p:txBody>
      </p:sp>
    </p:spTree>
    <p:extLst>
      <p:ext uri="{BB962C8B-B14F-4D97-AF65-F5344CB8AC3E}">
        <p14:creationId xmlns:p14="http://schemas.microsoft.com/office/powerpoint/2010/main" val="168691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17</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9625" y="333375"/>
            <a:ext cx="11129321" cy="1296000"/>
          </a:xfrm>
        </p:spPr>
        <p:txBody>
          <a:bodyPr anchor="ctr">
            <a:normAutofit/>
          </a:bodyPr>
          <a:lstStyle/>
          <a:p>
            <a:pPr>
              <a:lnSpc>
                <a:spcPct val="100000"/>
              </a:lnSpc>
            </a:pPr>
            <a:r>
              <a:rPr lang="sv-SE">
                <a:solidFill>
                  <a:schemeClr val="bg1"/>
                </a:solidFill>
              </a:rPr>
              <a:t>Information: </a:t>
            </a:r>
            <a:r>
              <a:rPr lang="sv-SE"/>
              <a:t> Regional Halland &amp; SUSSA</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391590" y="1706563"/>
            <a:ext cx="5283199" cy="684212"/>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a:t>Nio regioner, i samarbetet SUSSA, utvecklar Cosmic tillsammans</a:t>
            </a:r>
          </a:p>
          <a:p>
            <a:pPr marL="0" indent="0">
              <a:buNone/>
            </a:pPr>
            <a:endParaRPr lang="en-US" sz="2000" b="1"/>
          </a:p>
        </p:txBody>
      </p:sp>
      <p:pic>
        <p:nvPicPr>
          <p:cNvPr id="1028" name="Picture 4">
            <a:extLst>
              <a:ext uri="{FF2B5EF4-FFF2-40B4-BE49-F238E27FC236}">
                <a16:creationId xmlns:a16="http://schemas.microsoft.com/office/drawing/2014/main" id="{7A1DBAAD-27AC-BB4C-0352-51A6E0AFB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362" y="1906588"/>
            <a:ext cx="5240584" cy="37795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061A9580-A4DF-8AD1-7471-DBCE27EDB315}"/>
              </a:ext>
            </a:extLst>
          </p:cNvPr>
          <p:cNvSpPr/>
          <p:nvPr/>
        </p:nvSpPr>
        <p:spPr>
          <a:xfrm>
            <a:off x="319729" y="2611826"/>
            <a:ext cx="5560270" cy="3420322"/>
          </a:xfrm>
          <a:prstGeom prst="roundRect">
            <a:avLst/>
          </a:prstGeom>
          <a:solidFill>
            <a:schemeClr val="bg1"/>
          </a:solidFill>
          <a:ln w="28575">
            <a:solidFill>
              <a:srgbClr val="034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655" indent="-287655">
              <a:buFont typeface="Arial" panose="020B0604020202020204" pitchFamily="34" charset="0"/>
              <a:buChar char="•"/>
            </a:pPr>
            <a:r>
              <a:rPr lang="sv-SE" b="1">
                <a:solidFill>
                  <a:schemeClr val="tx1"/>
                </a:solidFill>
                <a:cs typeface="Arial" panose="020B0604020202020204"/>
              </a:rPr>
              <a:t>Vi får inte allt på en gång </a:t>
            </a:r>
            <a:r>
              <a:rPr lang="sv-SE">
                <a:solidFill>
                  <a:schemeClr val="tx1"/>
                </a:solidFill>
                <a:cs typeface="Arial" panose="020B0604020202020204"/>
              </a:rPr>
              <a:t>– men Cosmic utvecklas stegvis och blir bättre över tid genom gemensamt och regionalt utvecklingsarbete.</a:t>
            </a:r>
            <a:endParaRPr lang="sv-SE">
              <a:solidFill>
                <a:schemeClr val="tx1"/>
              </a:solidFill>
            </a:endParaRPr>
          </a:p>
          <a:p>
            <a:pPr marL="287655" indent="-287655">
              <a:buFont typeface="Arial" panose="020B0604020202020204" pitchFamily="34" charset="0"/>
              <a:buChar char="•"/>
            </a:pPr>
            <a:r>
              <a:rPr lang="sv-SE">
                <a:solidFill>
                  <a:schemeClr val="tx1"/>
                </a:solidFill>
                <a:cs typeface="Arial" panose="020B0604020202020204"/>
              </a:rPr>
              <a:t>Cosmics funktioner är </a:t>
            </a:r>
            <a:r>
              <a:rPr lang="sv-SE" b="1">
                <a:solidFill>
                  <a:schemeClr val="tx1"/>
                </a:solidFill>
                <a:cs typeface="Arial" panose="020B0604020202020204"/>
              </a:rPr>
              <a:t>utvecklade av nio regioner </a:t>
            </a:r>
            <a:r>
              <a:rPr lang="sv-SE">
                <a:solidFill>
                  <a:schemeClr val="tx1"/>
                </a:solidFill>
                <a:cs typeface="Arial" panose="020B0604020202020204"/>
              </a:rPr>
              <a:t>(inkl. Halland) tillsammans med leverantören. Från Region Halland har uppåt trehundra experter och specialister deltagit i konfigureringen av Cosmic.</a:t>
            </a:r>
          </a:p>
          <a:p>
            <a:pPr marL="287655" indent="-287655">
              <a:buFont typeface="Arial" panose="020B0604020202020204" pitchFamily="34" charset="0"/>
              <a:buChar char="•"/>
            </a:pPr>
            <a:r>
              <a:rPr lang="sv-SE">
                <a:solidFill>
                  <a:schemeClr val="tx1"/>
                </a:solidFill>
                <a:cs typeface="Arial" panose="020B0604020202020204"/>
              </a:rPr>
              <a:t>Det nya journalsystemet / vårdinformationsstödet bidrar till </a:t>
            </a:r>
            <a:r>
              <a:rPr lang="sv-SE" b="1">
                <a:solidFill>
                  <a:schemeClr val="tx1"/>
                </a:solidFill>
                <a:cs typeface="Arial" panose="020B0604020202020204"/>
              </a:rPr>
              <a:t>trygg, säker och effektiv vård </a:t>
            </a:r>
            <a:r>
              <a:rPr lang="sv-SE">
                <a:solidFill>
                  <a:schemeClr val="tx1"/>
                </a:solidFill>
                <a:cs typeface="Arial" panose="020B0604020202020204"/>
              </a:rPr>
              <a:t>och gör det möjligt att över tid uppnå våra mål.</a:t>
            </a:r>
          </a:p>
        </p:txBody>
      </p:sp>
      <p:sp>
        <p:nvSpPr>
          <p:cNvPr id="8" name="Date Placeholder 3">
            <a:extLst>
              <a:ext uri="{FF2B5EF4-FFF2-40B4-BE49-F238E27FC236}">
                <a16:creationId xmlns:a16="http://schemas.microsoft.com/office/drawing/2014/main" id="{665EFF38-424B-04AD-6033-E61AD0DC2AE8}"/>
              </a:ext>
            </a:extLst>
          </p:cNvPr>
          <p:cNvSpPr>
            <a:spLocks noGrp="1"/>
          </p:cNvSpPr>
          <p:nvPr>
            <p:ph type="dt" sz="half" idx="14"/>
          </p:nvPr>
        </p:nvSpPr>
        <p:spPr>
          <a:xfrm>
            <a:off x="9781032" y="6452047"/>
            <a:ext cx="1440000" cy="324000"/>
          </a:xfrm>
        </p:spPr>
        <p:txBody>
          <a:bodyPr/>
          <a:lstStyle/>
          <a:p>
            <a:r>
              <a:rPr lang="sv-SE" dirty="0"/>
              <a:t>Region Halland  │</a:t>
            </a:r>
          </a:p>
        </p:txBody>
      </p:sp>
    </p:spTree>
    <p:extLst>
      <p:ext uri="{BB962C8B-B14F-4D97-AF65-F5344CB8AC3E}">
        <p14:creationId xmlns:p14="http://schemas.microsoft.com/office/powerpoint/2010/main" val="339568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D6C9E784-253E-A6CC-0AD3-BC015EC58EE3}"/>
              </a:ext>
            </a:extLst>
          </p:cNvPr>
          <p:cNvGrpSpPr/>
          <p:nvPr/>
        </p:nvGrpSpPr>
        <p:grpSpPr>
          <a:xfrm>
            <a:off x="3409752" y="234789"/>
            <a:ext cx="9471746" cy="5928733"/>
            <a:chOff x="3584126" y="251159"/>
            <a:chExt cx="9471746" cy="5928733"/>
          </a:xfrm>
        </p:grpSpPr>
        <p:grpSp>
          <p:nvGrpSpPr>
            <p:cNvPr id="63" name="Grupp 1">
              <a:extLst>
                <a:ext uri="{FF2B5EF4-FFF2-40B4-BE49-F238E27FC236}">
                  <a16:creationId xmlns:a16="http://schemas.microsoft.com/office/drawing/2014/main" id="{7C1D8EA4-0A14-CA75-9B81-FC6CDE514CE7}"/>
                </a:ext>
              </a:extLst>
            </p:cNvPr>
            <p:cNvGrpSpPr/>
            <p:nvPr/>
          </p:nvGrpSpPr>
          <p:grpSpPr>
            <a:xfrm>
              <a:off x="3584126" y="251159"/>
              <a:ext cx="9178632" cy="5928733"/>
              <a:chOff x="1506684" y="401177"/>
              <a:chExt cx="9178632" cy="5928733"/>
            </a:xfrm>
          </p:grpSpPr>
          <p:pic>
            <p:nvPicPr>
              <p:cNvPr id="67" name="Bildobjekt 2">
                <a:extLst>
                  <a:ext uri="{FF2B5EF4-FFF2-40B4-BE49-F238E27FC236}">
                    <a16:creationId xmlns:a16="http://schemas.microsoft.com/office/drawing/2014/main" id="{9F8B2E46-65D7-CFE7-B2FB-AB302390723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250" b="89167" l="41483" r="55349">
                            <a14:foregroundMark x1="47180" y1="48542" x2="47180" y2="48542"/>
                            <a14:foregroundMark x1="46541" y1="48194" x2="47180" y2="44583"/>
                            <a14:foregroundMark x1="50116" y1="61736" x2="51308" y2="68056"/>
                            <a14:foregroundMark x1="51308" y1="68056" x2="48459" y2="66528"/>
                            <a14:foregroundMark x1="51890" y1="76806" x2="51890" y2="78056"/>
                            <a14:foregroundMark x1="49884" y1="80417" x2="49593" y2="82153"/>
                            <a14:foregroundMark x1="49390" y1="83958" x2="49506" y2="83056"/>
                            <a14:foregroundMark x1="47500" y1="85000" x2="48140" y2="85000"/>
                            <a14:foregroundMark x1="47297" y1="80208" x2="47849" y2="76250"/>
                            <a14:foregroundMark x1="45872" y1="77917" x2="47209" y2="77708"/>
                            <a14:foregroundMark x1="44884" y1="67083" x2="45349" y2="65833"/>
                            <a14:foregroundMark x1="45436" y1="86944" x2="45930" y2="85486"/>
                            <a14:foregroundMark x1="45233" y1="89236" x2="45494" y2="89028"/>
                            <a14:foregroundMark x1="52326" y1="20625" x2="52326" y2="19236"/>
                            <a14:foregroundMark x1="55116" y1="30903" x2="55349" y2="31389"/>
                            <a14:foregroundMark x1="52006" y1="17431" x2="52006" y2="16250"/>
                            <a14:foregroundMark x1="51047" y1="62569" x2="51105" y2="62847"/>
                            <a14:foregroundMark x1="49593" y1="75417" x2="49564" y2="75625"/>
                            <a14:foregroundMark x1="55320" y1="27083" x2="55320" y2="27292"/>
                            <a14:backgroundMark x1="49506" y1="81458" x2="49506" y2="81250"/>
                            <a14:backgroundMark x1="44738" y1="72083" x2="45727" y2="70625"/>
                            <a14:backgroundMark x1="46773" y1="74792" x2="46773" y2="74514"/>
                          </a14:backgroundRemoval>
                        </a14:imgEffect>
                      </a14:imgLayer>
                    </a14:imgProps>
                  </a:ext>
                </a:extLst>
              </a:blip>
              <a:srcRect l="39790" t="13681" r="43103" b="8908"/>
              <a:stretch/>
            </p:blipFill>
            <p:spPr>
              <a:xfrm>
                <a:off x="1506684" y="401177"/>
                <a:ext cx="3129960" cy="5928733"/>
              </a:xfrm>
              <a:prstGeom prst="rect">
                <a:avLst/>
              </a:prstGeom>
            </p:spPr>
          </p:pic>
          <p:cxnSp>
            <p:nvCxnSpPr>
              <p:cNvPr id="68" name="Rak pilkoppling 3">
                <a:extLst>
                  <a:ext uri="{FF2B5EF4-FFF2-40B4-BE49-F238E27FC236}">
                    <a16:creationId xmlns:a16="http://schemas.microsoft.com/office/drawing/2014/main" id="{C84E49C6-7BFD-3519-84B3-44F2D5A472F6}"/>
                  </a:ext>
                </a:extLst>
              </p:cNvPr>
              <p:cNvCxnSpPr>
                <a:cxnSpLocks/>
              </p:cNvCxnSpPr>
              <p:nvPr/>
            </p:nvCxnSpPr>
            <p:spPr>
              <a:xfrm flipV="1">
                <a:off x="2487566" y="3865528"/>
                <a:ext cx="3888432" cy="141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Rak pilkoppling 5">
                <a:extLst>
                  <a:ext uri="{FF2B5EF4-FFF2-40B4-BE49-F238E27FC236}">
                    <a16:creationId xmlns:a16="http://schemas.microsoft.com/office/drawing/2014/main" id="{23731B47-2212-28FE-5400-A7B79815FDA0}"/>
                  </a:ext>
                </a:extLst>
              </p:cNvPr>
              <p:cNvCxnSpPr>
                <a:cxnSpLocks/>
              </p:cNvCxnSpPr>
              <p:nvPr/>
            </p:nvCxnSpPr>
            <p:spPr>
              <a:xfrm flipV="1">
                <a:off x="2487566" y="4993561"/>
                <a:ext cx="5317430" cy="6255"/>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Rak pilkoppling 6">
                <a:extLst>
                  <a:ext uri="{FF2B5EF4-FFF2-40B4-BE49-F238E27FC236}">
                    <a16:creationId xmlns:a16="http://schemas.microsoft.com/office/drawing/2014/main" id="{594D715F-251D-D2A2-E75D-3AAD6951A1B5}"/>
                  </a:ext>
                </a:extLst>
              </p:cNvPr>
              <p:cNvCxnSpPr>
                <a:cxnSpLocks/>
              </p:cNvCxnSpPr>
              <p:nvPr/>
            </p:nvCxnSpPr>
            <p:spPr>
              <a:xfrm>
                <a:off x="2487566" y="4155231"/>
                <a:ext cx="4464496" cy="900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Rak pilkoppling 7">
                <a:extLst>
                  <a:ext uri="{FF2B5EF4-FFF2-40B4-BE49-F238E27FC236}">
                    <a16:creationId xmlns:a16="http://schemas.microsoft.com/office/drawing/2014/main" id="{335ED451-2D57-D64F-1648-8451FA327720}"/>
                  </a:ext>
                </a:extLst>
              </p:cNvPr>
              <p:cNvCxnSpPr>
                <a:cxnSpLocks/>
              </p:cNvCxnSpPr>
              <p:nvPr/>
            </p:nvCxnSpPr>
            <p:spPr>
              <a:xfrm flipV="1">
                <a:off x="2487566" y="4443359"/>
                <a:ext cx="4849378" cy="1203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8">
                <a:extLst>
                  <a:ext uri="{FF2B5EF4-FFF2-40B4-BE49-F238E27FC236}">
                    <a16:creationId xmlns:a16="http://schemas.microsoft.com/office/drawing/2014/main" id="{663E71FA-4300-BBCC-FE3B-31E84E50D1D2}"/>
                  </a:ext>
                </a:extLst>
              </p:cNvPr>
              <p:cNvCxnSpPr>
                <a:cxnSpLocks/>
              </p:cNvCxnSpPr>
              <p:nvPr/>
            </p:nvCxnSpPr>
            <p:spPr>
              <a:xfrm flipV="1">
                <a:off x="2487566" y="3588296"/>
                <a:ext cx="3158518" cy="551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Rak pilkoppling 9">
                <a:extLst>
                  <a:ext uri="{FF2B5EF4-FFF2-40B4-BE49-F238E27FC236}">
                    <a16:creationId xmlns:a16="http://schemas.microsoft.com/office/drawing/2014/main" id="{AA0DA749-1D4E-6844-167B-A6B089A9ED27}"/>
                  </a:ext>
                </a:extLst>
              </p:cNvPr>
              <p:cNvCxnSpPr>
                <a:cxnSpLocks/>
              </p:cNvCxnSpPr>
              <p:nvPr/>
            </p:nvCxnSpPr>
            <p:spPr>
              <a:xfrm>
                <a:off x="2487566" y="4728630"/>
                <a:ext cx="505442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Rak pilkoppling 10">
                <a:extLst>
                  <a:ext uri="{FF2B5EF4-FFF2-40B4-BE49-F238E27FC236}">
                    <a16:creationId xmlns:a16="http://schemas.microsoft.com/office/drawing/2014/main" id="{6847B918-CFC9-735D-2D1A-550EAEC8C882}"/>
                  </a:ext>
                </a:extLst>
              </p:cNvPr>
              <p:cNvCxnSpPr>
                <a:cxnSpLocks/>
              </p:cNvCxnSpPr>
              <p:nvPr/>
            </p:nvCxnSpPr>
            <p:spPr>
              <a:xfrm>
                <a:off x="2487566" y="5578171"/>
                <a:ext cx="6336704" cy="14555"/>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Rak pilkoppling 11">
                <a:extLst>
                  <a:ext uri="{FF2B5EF4-FFF2-40B4-BE49-F238E27FC236}">
                    <a16:creationId xmlns:a16="http://schemas.microsoft.com/office/drawing/2014/main" id="{70BE70DC-335F-02B0-7E88-3B6F36A58983}"/>
                  </a:ext>
                </a:extLst>
              </p:cNvPr>
              <p:cNvCxnSpPr>
                <a:cxnSpLocks/>
              </p:cNvCxnSpPr>
              <p:nvPr/>
            </p:nvCxnSpPr>
            <p:spPr>
              <a:xfrm>
                <a:off x="2487566" y="5291180"/>
                <a:ext cx="5785482" cy="1903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ruta 12">
                <a:extLst>
                  <a:ext uri="{FF2B5EF4-FFF2-40B4-BE49-F238E27FC236}">
                    <a16:creationId xmlns:a16="http://schemas.microsoft.com/office/drawing/2014/main" id="{8115EE58-9CDD-4C17-C5C5-CE69363909BF}"/>
                  </a:ext>
                </a:extLst>
              </p:cNvPr>
              <p:cNvSpPr txBox="1"/>
              <p:nvPr/>
            </p:nvSpPr>
            <p:spPr>
              <a:xfrm>
                <a:off x="3839708" y="3600744"/>
                <a:ext cx="1261884"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NORRBOTTEN</a:t>
                </a:r>
                <a:endParaRPr lang="sv-SE"/>
              </a:p>
            </p:txBody>
          </p:sp>
          <p:sp>
            <p:nvSpPr>
              <p:cNvPr id="77" name="textruta 13">
                <a:extLst>
                  <a:ext uri="{FF2B5EF4-FFF2-40B4-BE49-F238E27FC236}">
                    <a16:creationId xmlns:a16="http://schemas.microsoft.com/office/drawing/2014/main" id="{614DA7B4-DC48-7700-3528-3D629D95EFCC}"/>
                  </a:ext>
                </a:extLst>
              </p:cNvPr>
              <p:cNvSpPr txBox="1"/>
              <p:nvPr/>
            </p:nvSpPr>
            <p:spPr>
              <a:xfrm>
                <a:off x="6436844" y="3731551"/>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v.48 2024</a:t>
                </a:r>
              </a:p>
            </p:txBody>
          </p:sp>
          <p:sp>
            <p:nvSpPr>
              <p:cNvPr id="78" name="textruta 16">
                <a:extLst>
                  <a:ext uri="{FF2B5EF4-FFF2-40B4-BE49-F238E27FC236}">
                    <a16:creationId xmlns:a16="http://schemas.microsoft.com/office/drawing/2014/main" id="{D952349E-DB14-3D85-521E-55850030A421}"/>
                  </a:ext>
                </a:extLst>
              </p:cNvPr>
              <p:cNvSpPr txBox="1"/>
              <p:nvPr/>
            </p:nvSpPr>
            <p:spPr>
              <a:xfrm>
                <a:off x="3839708" y="4728630"/>
                <a:ext cx="1661032"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VÄSTERNORRLAND</a:t>
                </a:r>
                <a:endParaRPr lang="sv-SE"/>
              </a:p>
            </p:txBody>
          </p:sp>
          <p:sp>
            <p:nvSpPr>
              <p:cNvPr id="79" name="textruta 17">
                <a:extLst>
                  <a:ext uri="{FF2B5EF4-FFF2-40B4-BE49-F238E27FC236}">
                    <a16:creationId xmlns:a16="http://schemas.microsoft.com/office/drawing/2014/main" id="{53D7706A-5EA8-4471-6D50-D6D798BA537F}"/>
                  </a:ext>
                </a:extLst>
              </p:cNvPr>
              <p:cNvSpPr txBox="1"/>
              <p:nvPr/>
            </p:nvSpPr>
            <p:spPr>
              <a:xfrm>
                <a:off x="7877004" y="4858208"/>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v.9 2025</a:t>
                </a:r>
              </a:p>
            </p:txBody>
          </p:sp>
          <p:sp>
            <p:nvSpPr>
              <p:cNvPr id="80" name="textruta 18">
                <a:extLst>
                  <a:ext uri="{FF2B5EF4-FFF2-40B4-BE49-F238E27FC236}">
                    <a16:creationId xmlns:a16="http://schemas.microsoft.com/office/drawing/2014/main" id="{AFCE1406-4E03-FEB9-9C16-D1611CBADE29}"/>
                  </a:ext>
                </a:extLst>
              </p:cNvPr>
              <p:cNvSpPr txBox="1"/>
              <p:nvPr/>
            </p:nvSpPr>
            <p:spPr>
              <a:xfrm>
                <a:off x="8328248" y="5171711"/>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v.11 2025</a:t>
                </a:r>
              </a:p>
            </p:txBody>
          </p:sp>
          <p:sp>
            <p:nvSpPr>
              <p:cNvPr id="81" name="textruta 19">
                <a:extLst>
                  <a:ext uri="{FF2B5EF4-FFF2-40B4-BE49-F238E27FC236}">
                    <a16:creationId xmlns:a16="http://schemas.microsoft.com/office/drawing/2014/main" id="{FCCFA5FA-6398-6D10-E1DA-4DC16F10B699}"/>
                  </a:ext>
                </a:extLst>
              </p:cNvPr>
              <p:cNvSpPr txBox="1"/>
              <p:nvPr/>
            </p:nvSpPr>
            <p:spPr>
              <a:xfrm>
                <a:off x="8885116" y="5448710"/>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v.13 2025</a:t>
                </a:r>
              </a:p>
            </p:txBody>
          </p:sp>
          <p:sp>
            <p:nvSpPr>
              <p:cNvPr id="82" name="textruta 20">
                <a:extLst>
                  <a:ext uri="{FF2B5EF4-FFF2-40B4-BE49-F238E27FC236}">
                    <a16:creationId xmlns:a16="http://schemas.microsoft.com/office/drawing/2014/main" id="{154222DA-B277-5926-A9EC-C17A8D7D8CC8}"/>
                  </a:ext>
                </a:extLst>
              </p:cNvPr>
              <p:cNvSpPr txBox="1"/>
              <p:nvPr/>
            </p:nvSpPr>
            <p:spPr>
              <a:xfrm>
                <a:off x="7588972" y="4594176"/>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v.7 2025</a:t>
                </a:r>
              </a:p>
            </p:txBody>
          </p:sp>
          <p:sp>
            <p:nvSpPr>
              <p:cNvPr id="83" name="textruta 21">
                <a:extLst>
                  <a:ext uri="{FF2B5EF4-FFF2-40B4-BE49-F238E27FC236}">
                    <a16:creationId xmlns:a16="http://schemas.microsoft.com/office/drawing/2014/main" id="{B8D18FA0-238B-20C2-E4CE-771FC44B01FC}"/>
                  </a:ext>
                </a:extLst>
              </p:cNvPr>
              <p:cNvSpPr txBox="1"/>
              <p:nvPr/>
            </p:nvSpPr>
            <p:spPr>
              <a:xfrm>
                <a:off x="7372948" y="4307615"/>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v.5 2025</a:t>
                </a:r>
              </a:p>
            </p:txBody>
          </p:sp>
          <p:sp>
            <p:nvSpPr>
              <p:cNvPr id="84" name="textruta 22">
                <a:extLst>
                  <a:ext uri="{FF2B5EF4-FFF2-40B4-BE49-F238E27FC236}">
                    <a16:creationId xmlns:a16="http://schemas.microsoft.com/office/drawing/2014/main" id="{83E89294-2D45-6943-C5EB-7564BEEC1FD1}"/>
                  </a:ext>
                </a:extLst>
              </p:cNvPr>
              <p:cNvSpPr txBox="1"/>
              <p:nvPr/>
            </p:nvSpPr>
            <p:spPr>
              <a:xfrm>
                <a:off x="7012908" y="4019583"/>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v.3 2025</a:t>
                </a:r>
              </a:p>
            </p:txBody>
          </p:sp>
          <p:sp>
            <p:nvSpPr>
              <p:cNvPr id="85" name="textruta 23">
                <a:extLst>
                  <a:ext uri="{FF2B5EF4-FFF2-40B4-BE49-F238E27FC236}">
                    <a16:creationId xmlns:a16="http://schemas.microsoft.com/office/drawing/2014/main" id="{94D6BA9D-C41A-3250-8DF6-627BF72B41D0}"/>
                  </a:ext>
                </a:extLst>
              </p:cNvPr>
              <p:cNvSpPr txBox="1"/>
              <p:nvPr/>
            </p:nvSpPr>
            <p:spPr>
              <a:xfrm>
                <a:off x="5716764" y="3444278"/>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v.38 2024</a:t>
                </a:r>
              </a:p>
            </p:txBody>
          </p:sp>
          <p:sp>
            <p:nvSpPr>
              <p:cNvPr id="86" name="textruta 24">
                <a:extLst>
                  <a:ext uri="{FF2B5EF4-FFF2-40B4-BE49-F238E27FC236}">
                    <a16:creationId xmlns:a16="http://schemas.microsoft.com/office/drawing/2014/main" id="{47A5EC3F-34D8-403E-08C3-334A1EE2D880}"/>
                  </a:ext>
                </a:extLst>
              </p:cNvPr>
              <p:cNvSpPr txBox="1"/>
              <p:nvPr/>
            </p:nvSpPr>
            <p:spPr>
              <a:xfrm>
                <a:off x="3839708" y="3885475"/>
                <a:ext cx="1151277"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GÄVLEBORG</a:t>
                </a:r>
                <a:endParaRPr lang="sv-SE"/>
              </a:p>
            </p:txBody>
          </p:sp>
          <p:sp>
            <p:nvSpPr>
              <p:cNvPr id="87" name="textruta 25">
                <a:extLst>
                  <a:ext uri="{FF2B5EF4-FFF2-40B4-BE49-F238E27FC236}">
                    <a16:creationId xmlns:a16="http://schemas.microsoft.com/office/drawing/2014/main" id="{FA2B44CF-E880-9CC5-2AB6-4A22AE22F802}"/>
                  </a:ext>
                </a:extLst>
              </p:cNvPr>
              <p:cNvSpPr txBox="1"/>
              <p:nvPr/>
            </p:nvSpPr>
            <p:spPr>
              <a:xfrm>
                <a:off x="3839708" y="4157523"/>
                <a:ext cx="909223"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DALARNA</a:t>
                </a:r>
                <a:endParaRPr lang="sv-SE"/>
              </a:p>
            </p:txBody>
          </p:sp>
          <p:sp>
            <p:nvSpPr>
              <p:cNvPr id="88" name="textruta 26">
                <a:extLst>
                  <a:ext uri="{FF2B5EF4-FFF2-40B4-BE49-F238E27FC236}">
                    <a16:creationId xmlns:a16="http://schemas.microsoft.com/office/drawing/2014/main" id="{7E84D4BF-1B18-9E45-4373-0740AFFD8356}"/>
                  </a:ext>
                </a:extLst>
              </p:cNvPr>
              <p:cNvSpPr txBox="1"/>
              <p:nvPr/>
            </p:nvSpPr>
            <p:spPr>
              <a:xfrm>
                <a:off x="3839708" y="3316814"/>
                <a:ext cx="1192955"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ÖREBRO LÄN</a:t>
                </a:r>
                <a:endParaRPr lang="sv-SE"/>
              </a:p>
            </p:txBody>
          </p:sp>
          <p:sp>
            <p:nvSpPr>
              <p:cNvPr id="89" name="textruta 27">
                <a:extLst>
                  <a:ext uri="{FF2B5EF4-FFF2-40B4-BE49-F238E27FC236}">
                    <a16:creationId xmlns:a16="http://schemas.microsoft.com/office/drawing/2014/main" id="{8E311834-79BB-7C42-5B04-EF9402B32B33}"/>
                  </a:ext>
                </a:extLst>
              </p:cNvPr>
              <p:cNvSpPr txBox="1"/>
              <p:nvPr/>
            </p:nvSpPr>
            <p:spPr>
              <a:xfrm>
                <a:off x="3839708" y="4455390"/>
                <a:ext cx="1055097"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SÖRMLAND</a:t>
                </a:r>
                <a:endParaRPr lang="sv-SE"/>
              </a:p>
            </p:txBody>
          </p:sp>
          <p:sp>
            <p:nvSpPr>
              <p:cNvPr id="90" name="textruta 28">
                <a:extLst>
                  <a:ext uri="{FF2B5EF4-FFF2-40B4-BE49-F238E27FC236}">
                    <a16:creationId xmlns:a16="http://schemas.microsoft.com/office/drawing/2014/main" id="{DEED0AA6-8C97-6E86-E13D-2A6253B2A041}"/>
                  </a:ext>
                </a:extLst>
              </p:cNvPr>
              <p:cNvSpPr txBox="1"/>
              <p:nvPr/>
            </p:nvSpPr>
            <p:spPr>
              <a:xfrm>
                <a:off x="3839708" y="5300072"/>
                <a:ext cx="891591"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HALLAND</a:t>
                </a:r>
                <a:endParaRPr lang="sv-SE"/>
              </a:p>
            </p:txBody>
          </p:sp>
          <p:sp>
            <p:nvSpPr>
              <p:cNvPr id="91" name="textruta 29">
                <a:extLst>
                  <a:ext uri="{FF2B5EF4-FFF2-40B4-BE49-F238E27FC236}">
                    <a16:creationId xmlns:a16="http://schemas.microsoft.com/office/drawing/2014/main" id="{A3B46BB3-870A-8ADF-5A3C-FE870A54B75F}"/>
                  </a:ext>
                </a:extLst>
              </p:cNvPr>
              <p:cNvSpPr txBox="1"/>
              <p:nvPr/>
            </p:nvSpPr>
            <p:spPr>
              <a:xfrm>
                <a:off x="3839708" y="5002488"/>
                <a:ext cx="954107"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BLEKINGE</a:t>
                </a:r>
                <a:endParaRPr lang="sv-SE"/>
              </a:p>
            </p:txBody>
          </p:sp>
        </p:grpSp>
        <p:cxnSp>
          <p:nvCxnSpPr>
            <p:cNvPr id="64" name="Rak pilkoppling 31">
              <a:extLst>
                <a:ext uri="{FF2B5EF4-FFF2-40B4-BE49-F238E27FC236}">
                  <a16:creationId xmlns:a16="http://schemas.microsoft.com/office/drawing/2014/main" id="{F68FA97F-4B4E-6671-092B-AF9F2E8A171C}"/>
                </a:ext>
              </a:extLst>
            </p:cNvPr>
            <p:cNvCxnSpPr>
              <a:cxnSpLocks/>
            </p:cNvCxnSpPr>
            <p:nvPr/>
          </p:nvCxnSpPr>
          <p:spPr>
            <a:xfrm>
              <a:off x="4565008" y="5736478"/>
              <a:ext cx="662493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5" name="textruta 32">
              <a:extLst>
                <a:ext uri="{FF2B5EF4-FFF2-40B4-BE49-F238E27FC236}">
                  <a16:creationId xmlns:a16="http://schemas.microsoft.com/office/drawing/2014/main" id="{701D8D59-A651-E90D-4B24-8D720C662711}"/>
                </a:ext>
              </a:extLst>
            </p:cNvPr>
            <p:cNvSpPr txBox="1"/>
            <p:nvPr>
              <p:custDataLst>
                <p:tags r:id="rId1"/>
              </p:custDataLst>
            </p:nvPr>
          </p:nvSpPr>
          <p:spPr>
            <a:xfrm>
              <a:off x="5917150" y="5447448"/>
              <a:ext cx="142539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VÄSTERBOTTEN</a:t>
              </a:r>
              <a:endParaRPr lang="sv-SE"/>
            </a:p>
          </p:txBody>
        </p:sp>
        <p:sp>
          <p:nvSpPr>
            <p:cNvPr id="66" name="textruta 33">
              <a:extLst>
                <a:ext uri="{FF2B5EF4-FFF2-40B4-BE49-F238E27FC236}">
                  <a16:creationId xmlns:a16="http://schemas.microsoft.com/office/drawing/2014/main" id="{3F6F232E-C3CA-1926-83E1-F12196C0BE58}"/>
                </a:ext>
              </a:extLst>
            </p:cNvPr>
            <p:cNvSpPr txBox="1"/>
            <p:nvPr>
              <p:custDataLst>
                <p:tags r:id="rId2"/>
              </p:custDataLst>
            </p:nvPr>
          </p:nvSpPr>
          <p:spPr>
            <a:xfrm>
              <a:off x="11255672" y="5597978"/>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april 2025</a:t>
              </a:r>
            </a:p>
          </p:txBody>
        </p:sp>
      </p:gr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18</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9625" y="333375"/>
            <a:ext cx="11129321" cy="1296000"/>
          </a:xfrm>
        </p:spPr>
        <p:txBody>
          <a:bodyPr anchor="ctr">
            <a:normAutofit/>
          </a:bodyPr>
          <a:lstStyle/>
          <a:p>
            <a:pPr>
              <a:lnSpc>
                <a:spcPct val="100000"/>
              </a:lnSpc>
            </a:pPr>
            <a:r>
              <a:rPr lang="sv-SE">
                <a:solidFill>
                  <a:schemeClr val="bg1"/>
                </a:solidFill>
              </a:rPr>
              <a:t>Information:                         </a:t>
            </a:r>
            <a:r>
              <a:rPr lang="sv-SE"/>
              <a:t>Produktionsstart</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785303" y="1445530"/>
            <a:ext cx="3178664"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a:t>En ny tidplan för de nio SUSSA-regionernas produktionsstart beslutades under början av 2024.</a:t>
            </a:r>
          </a:p>
          <a:p>
            <a:pPr marL="0" indent="0">
              <a:buNone/>
            </a:pPr>
            <a:r>
              <a:rPr lang="sv-SE" sz="2000">
                <a:cs typeface="Arial" panose="020B0604020202020204"/>
              </a:rPr>
              <a:t>Region Halland inför Cosmic vecka 13 2025.</a:t>
            </a:r>
            <a:endParaRPr lang="sv-SE" sz="2000"/>
          </a:p>
          <a:p>
            <a:pPr marL="0" indent="0">
              <a:buNone/>
            </a:pPr>
            <a:r>
              <a:rPr lang="sv-SE" sz="2000"/>
              <a:t>I tisdags (23/4) beslutade Region Västerbotten att flytta sitt införande från </a:t>
            </a:r>
            <a:br>
              <a:rPr lang="sv-SE" sz="2000"/>
            </a:br>
            <a:r>
              <a:rPr lang="sv-SE" sz="2000"/>
              <a:t>v. 42 2024 till april 2025. </a:t>
            </a:r>
            <a:r>
              <a:rPr lang="sv-SE" sz="2000">
                <a:cs typeface="Arial" panose="020B0604020202020204"/>
              </a:rPr>
              <a:t>Detta påverkar i nuläget </a:t>
            </a:r>
            <a:br>
              <a:rPr lang="sv-SE" sz="2000">
                <a:cs typeface="Arial" panose="020B0604020202020204"/>
              </a:rPr>
            </a:br>
            <a:r>
              <a:rPr lang="sv-SE" sz="2000">
                <a:cs typeface="Arial" panose="020B0604020202020204"/>
              </a:rPr>
              <a:t>inte vår införandetidpunkt. </a:t>
            </a:r>
            <a:endParaRPr lang="sv-SE" sz="2000"/>
          </a:p>
        </p:txBody>
      </p:sp>
      <p:sp>
        <p:nvSpPr>
          <p:cNvPr id="8" name="Date Placeholder 3">
            <a:extLst>
              <a:ext uri="{FF2B5EF4-FFF2-40B4-BE49-F238E27FC236}">
                <a16:creationId xmlns:a16="http://schemas.microsoft.com/office/drawing/2014/main" id="{C5CA58B6-62CB-320A-8F0C-417867E45698}"/>
              </a:ext>
            </a:extLst>
          </p:cNvPr>
          <p:cNvSpPr>
            <a:spLocks noGrp="1"/>
          </p:cNvSpPr>
          <p:nvPr>
            <p:ph type="dt" sz="half" idx="14"/>
          </p:nvPr>
        </p:nvSpPr>
        <p:spPr>
          <a:xfrm>
            <a:off x="9781032" y="6452047"/>
            <a:ext cx="1440000" cy="324000"/>
          </a:xfrm>
        </p:spPr>
        <p:txBody>
          <a:bodyPr/>
          <a:lstStyle/>
          <a:p>
            <a:r>
              <a:rPr lang="sv-SE" dirty="0"/>
              <a:t>Region Halland  │</a:t>
            </a:r>
          </a:p>
        </p:txBody>
      </p:sp>
    </p:spTree>
    <p:extLst>
      <p:ext uri="{BB962C8B-B14F-4D97-AF65-F5344CB8AC3E}">
        <p14:creationId xmlns:p14="http://schemas.microsoft.com/office/powerpoint/2010/main" val="403627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custDataLst>
              <p:tags r:id="rId1"/>
            </p:custDataLst>
          </p:nvPr>
        </p:nvSpPr>
        <p:spPr>
          <a:xfrm>
            <a:off x="803275" y="2019604"/>
            <a:ext cx="3398335" cy="4535488"/>
          </a:xfrm>
        </p:spPr>
        <p:txBody>
          <a:bodyPr vert="horz" lIns="0" tIns="0" rIns="0" bIns="0" rtlCol="0" anchor="t">
            <a:normAutofit/>
          </a:bodyPr>
          <a:lstStyle/>
          <a:p>
            <a:pPr marL="0" indent="0">
              <a:buNone/>
            </a:pPr>
            <a:r>
              <a:rPr lang="sv-SE" dirty="0">
                <a:solidFill>
                  <a:srgbClr val="000000"/>
                </a:solidFill>
                <a:cs typeface="Arial" panose="020B0604020202020204"/>
              </a:rPr>
              <a:t>Titta på en sammanfattning från showrooms och se utbildarna demonstrera Cosmic (2 min):</a:t>
            </a:r>
          </a:p>
          <a:p>
            <a:pPr marL="0" indent="0">
              <a:buNone/>
            </a:pPr>
            <a:r>
              <a:rPr lang="sv-SE" dirty="0">
                <a:hlinkClick r:id="rId4"/>
              </a:rPr>
              <a:t>Cosmic (mediaflow.com)</a:t>
            </a:r>
            <a:endParaRPr lang="sv-SE" dirty="0">
              <a:cs typeface="Arial" panose="020B0604020202020204"/>
            </a:endParaRPr>
          </a:p>
        </p:txBody>
      </p:sp>
      <p:sp>
        <p:nvSpPr>
          <p:cNvPr id="4" name="Platshållare för datum 3">
            <a:extLst>
              <a:ext uri="{FF2B5EF4-FFF2-40B4-BE49-F238E27FC236}">
                <a16:creationId xmlns:a16="http://schemas.microsoft.com/office/drawing/2014/main" id="{301F50D4-1391-6440-85F5-4702F48B3DBC}"/>
              </a:ext>
            </a:extLst>
          </p:cNvPr>
          <p:cNvSpPr>
            <a:spLocks noGrp="1"/>
          </p:cNvSpPr>
          <p:nvPr>
            <p:ph type="dt" sz="half" idx="14"/>
          </p:nvPr>
        </p:nvSpPr>
        <p:spPr>
          <a:xfrm>
            <a:off x="9074331" y="6452047"/>
            <a:ext cx="2146701" cy="324000"/>
          </a:xfrm>
        </p:spPr>
        <p:txBody>
          <a:bodyPr/>
          <a:lstStyle/>
          <a:p>
            <a:r>
              <a:rPr lang="sv-SE"/>
              <a:t>Region Halland │</a:t>
            </a:r>
          </a:p>
        </p:txBody>
      </p:sp>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19</a:t>
            </a:fld>
            <a:endParaRPr lang="sv-SE"/>
          </a:p>
        </p:txBody>
      </p:sp>
      <p:sp>
        <p:nvSpPr>
          <p:cNvPr id="12" name="Rektangel 11">
            <a:extLst>
              <a:ext uri="{FF2B5EF4-FFF2-40B4-BE49-F238E27FC236}">
                <a16:creationId xmlns:a16="http://schemas.microsoft.com/office/drawing/2014/main" id="{F218A2C9-2462-E686-1B3D-D90150F5878B}"/>
              </a:ext>
            </a:extLst>
          </p:cNvPr>
          <p:cNvSpPr/>
          <p:nvPr/>
        </p:nvSpPr>
        <p:spPr>
          <a:xfrm>
            <a:off x="-1" y="694478"/>
            <a:ext cx="4338155"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710A10B1-45F3-FC62-628C-3EAD7E3D5E0E}"/>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t>Aktuellt just nu: Film om Cosmic-visningarna</a:t>
            </a:r>
          </a:p>
        </p:txBody>
      </p:sp>
      <p:sp>
        <p:nvSpPr>
          <p:cNvPr id="2" name="Platshållare för sidfot 4">
            <a:extLst>
              <a:ext uri="{FF2B5EF4-FFF2-40B4-BE49-F238E27FC236}">
                <a16:creationId xmlns:a16="http://schemas.microsoft.com/office/drawing/2014/main" id="{65DFA9FC-F1A6-84BE-CB5D-A588DC6F1ED1}"/>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8</a:t>
            </a:r>
          </a:p>
        </p:txBody>
      </p:sp>
      <p:pic>
        <p:nvPicPr>
          <p:cNvPr id="8" name="Bildobjekt 7" descr="En bild som visar klädsel, Människoansikte, person, leende&#10;&#10;Automatiskt genererad beskrivning">
            <a:extLst>
              <a:ext uri="{FF2B5EF4-FFF2-40B4-BE49-F238E27FC236}">
                <a16:creationId xmlns:a16="http://schemas.microsoft.com/office/drawing/2014/main" id="{8F670B0B-2DF8-CBEF-7CB6-4703DB904AE3}"/>
              </a:ext>
            </a:extLst>
          </p:cNvPr>
          <p:cNvPicPr>
            <a:picLocks noChangeAspect="1"/>
          </p:cNvPicPr>
          <p:nvPr/>
        </p:nvPicPr>
        <p:blipFill>
          <a:blip r:embed="rId5"/>
          <a:stretch>
            <a:fillRect/>
          </a:stretch>
        </p:blipFill>
        <p:spPr>
          <a:xfrm>
            <a:off x="4276222" y="2036788"/>
            <a:ext cx="7627932" cy="3541540"/>
          </a:xfrm>
          <a:prstGeom prst="rect">
            <a:avLst/>
          </a:prstGeom>
        </p:spPr>
      </p:pic>
    </p:spTree>
    <p:extLst>
      <p:ext uri="{BB962C8B-B14F-4D97-AF65-F5344CB8AC3E}">
        <p14:creationId xmlns:p14="http://schemas.microsoft.com/office/powerpoint/2010/main" val="371003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FF8ACA-242D-1135-7CD0-994FBE29E1B5}"/>
              </a:ext>
            </a:extLst>
          </p:cNvPr>
          <p:cNvSpPr/>
          <p:nvPr>
            <p:custDataLst>
              <p:tags r:id="rId1"/>
            </p:custDataLst>
          </p:nvPr>
        </p:nvSpPr>
        <p:spPr>
          <a:xfrm>
            <a:off x="-1" y="0"/>
            <a:ext cx="5879806" cy="63468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9D3F8229-7415-8655-FBEC-E4D8FFE23145}"/>
              </a:ext>
            </a:extLst>
          </p:cNvPr>
          <p:cNvSpPr>
            <a:spLocks noGrp="1"/>
          </p:cNvSpPr>
          <p:nvPr>
            <p:ph type="ftr" sz="quarter" idx="15"/>
          </p:nvPr>
        </p:nvSpPr>
        <p:spPr/>
        <p:txBody>
          <a:bodyPr/>
          <a:lstStyle/>
          <a:p>
            <a:r>
              <a:rPr lang="sv-SE"/>
              <a:t>Halland – Bästa livsplatsen</a:t>
            </a:r>
          </a:p>
        </p:txBody>
      </p:sp>
      <p:sp>
        <p:nvSpPr>
          <p:cNvPr id="7" name="Slide Number Placeholder 6">
            <a:extLst>
              <a:ext uri="{FF2B5EF4-FFF2-40B4-BE49-F238E27FC236}">
                <a16:creationId xmlns:a16="http://schemas.microsoft.com/office/drawing/2014/main" id="{A505C013-C51A-9B71-0490-F352A7A0EA1E}"/>
              </a:ext>
            </a:extLst>
          </p:cNvPr>
          <p:cNvSpPr>
            <a:spLocks noGrp="1"/>
          </p:cNvSpPr>
          <p:nvPr>
            <p:ph type="sldNum" sz="quarter" idx="16"/>
          </p:nvPr>
        </p:nvSpPr>
        <p:spPr/>
        <p:txBody>
          <a:bodyPr/>
          <a:lstStyle/>
          <a:p>
            <a:fld id="{E8645303-2AAE-45D1-913A-B06AE6474513}" type="slidenum">
              <a:rPr lang="sv-SE" smtClean="0"/>
              <a:pPr/>
              <a:t>2</a:t>
            </a:fld>
            <a:endParaRPr lang="sv-SE"/>
          </a:p>
        </p:txBody>
      </p:sp>
      <p:sp>
        <p:nvSpPr>
          <p:cNvPr id="15" name="TextBox 14">
            <a:extLst>
              <a:ext uri="{FF2B5EF4-FFF2-40B4-BE49-F238E27FC236}">
                <a16:creationId xmlns:a16="http://schemas.microsoft.com/office/drawing/2014/main" id="{87854068-2698-FD00-2994-DB8C7F4FAB86}"/>
              </a:ext>
            </a:extLst>
          </p:cNvPr>
          <p:cNvSpPr txBox="1"/>
          <p:nvPr>
            <p:custDataLst>
              <p:tags r:id="rId2"/>
            </p:custDataLst>
          </p:nvPr>
        </p:nvSpPr>
        <p:spPr>
          <a:xfrm>
            <a:off x="723305" y="2030659"/>
            <a:ext cx="262499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srgbClr val="04617B">
                    <a:lumMod val="75000"/>
                  </a:srgbClr>
                </a:solidFill>
                <a:effectLst/>
                <a:uLnTx/>
                <a:uFillTx/>
                <a:latin typeface="Calibri"/>
                <a:ea typeface="+mn-ea"/>
                <a:cs typeface="+mn-cs"/>
              </a:rPr>
              <a:t>01</a:t>
            </a:r>
            <a:endParaRPr kumimoji="0" lang="en-US" sz="9600" b="0" i="0" u="none" strike="noStrike" kern="1200" cap="none" spc="0" normalizeH="0" baseline="0" noProof="0">
              <a:ln>
                <a:noFill/>
              </a:ln>
              <a:solidFill>
                <a:srgbClr val="04617B">
                  <a:lumMod val="75000"/>
                </a:srgb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20EBB449-40FE-EDD2-4C5A-939F79AB1A18}"/>
              </a:ext>
            </a:extLst>
          </p:cNvPr>
          <p:cNvSpPr txBox="1"/>
          <p:nvPr>
            <p:custDataLst>
              <p:tags r:id="rId3"/>
            </p:custDataLst>
          </p:nvPr>
        </p:nvSpPr>
        <p:spPr>
          <a:xfrm>
            <a:off x="689567" y="3788557"/>
            <a:ext cx="269246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a:ln>
                  <a:noFill/>
                </a:ln>
                <a:solidFill>
                  <a:schemeClr val="accent5">
                    <a:lumMod val="50000"/>
                  </a:schemeClr>
                </a:solidFill>
                <a:effectLst/>
                <a:uLnTx/>
                <a:uFillTx/>
                <a:latin typeface="Calibri"/>
                <a:ea typeface="+mn-ea"/>
                <a:cs typeface="+mn-cs"/>
              </a:rPr>
              <a:t>Bakgrundsinformation till chefer</a:t>
            </a:r>
          </a:p>
        </p:txBody>
      </p:sp>
      <p:sp>
        <p:nvSpPr>
          <p:cNvPr id="26" name="TextBox 25">
            <a:extLst>
              <a:ext uri="{FF2B5EF4-FFF2-40B4-BE49-F238E27FC236}">
                <a16:creationId xmlns:a16="http://schemas.microsoft.com/office/drawing/2014/main" id="{29700B68-4A45-B0CE-5039-18641777CF61}"/>
              </a:ext>
            </a:extLst>
          </p:cNvPr>
          <p:cNvSpPr txBox="1"/>
          <p:nvPr/>
        </p:nvSpPr>
        <p:spPr>
          <a:xfrm>
            <a:off x="6485694" y="1958246"/>
            <a:ext cx="2793149"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chemeClr val="accent5">
                    <a:lumMod val="75000"/>
                  </a:schemeClr>
                </a:solidFill>
                <a:effectLst/>
                <a:uLnTx/>
                <a:uFillTx/>
                <a:latin typeface="Calibri"/>
                <a:ea typeface="+mn-ea"/>
                <a:cs typeface="+mn-cs"/>
              </a:rPr>
              <a:t>02</a:t>
            </a:r>
            <a:endParaRPr kumimoji="0" lang="en-US" sz="9600" b="0" i="0" u="none" strike="noStrike" kern="1200" cap="none" spc="0" normalizeH="0" baseline="0" noProof="0" dirty="0">
              <a:ln>
                <a:noFill/>
              </a:ln>
              <a:solidFill>
                <a:schemeClr val="accent5">
                  <a:lumMod val="75000"/>
                </a:schemeClr>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347BF74E-B935-8458-8EDB-CBC5FAB53A29}"/>
              </a:ext>
            </a:extLst>
          </p:cNvPr>
          <p:cNvSpPr txBox="1"/>
          <p:nvPr>
            <p:custDataLst>
              <p:tags r:id="rId4"/>
            </p:custDataLst>
          </p:nvPr>
        </p:nvSpPr>
        <p:spPr>
          <a:xfrm>
            <a:off x="6768772" y="3788557"/>
            <a:ext cx="28649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dirty="0">
                <a:ln>
                  <a:noFill/>
                </a:ln>
                <a:solidFill>
                  <a:schemeClr val="accent5">
                    <a:lumMod val="75000"/>
                  </a:schemeClr>
                </a:solidFill>
                <a:effectLst/>
                <a:uLnTx/>
                <a:uFillTx/>
                <a:latin typeface="Calibri"/>
                <a:ea typeface="+mn-ea"/>
                <a:cs typeface="+mn-cs"/>
              </a:rPr>
              <a:t>APT-material till medarbetare</a:t>
            </a:r>
          </a:p>
        </p:txBody>
      </p:sp>
      <p:sp>
        <p:nvSpPr>
          <p:cNvPr id="28" name="Title 27">
            <a:extLst>
              <a:ext uri="{FF2B5EF4-FFF2-40B4-BE49-F238E27FC236}">
                <a16:creationId xmlns:a16="http://schemas.microsoft.com/office/drawing/2014/main" id="{1AAB7AD3-E24B-3CFE-4AD0-2B01E9DC02BD}"/>
              </a:ext>
            </a:extLst>
          </p:cNvPr>
          <p:cNvSpPr>
            <a:spLocks noGrp="1"/>
          </p:cNvSpPr>
          <p:nvPr>
            <p:ph type="title"/>
          </p:nvPr>
        </p:nvSpPr>
        <p:spPr>
          <a:xfrm>
            <a:off x="803275" y="333375"/>
            <a:ext cx="3268325" cy="1296000"/>
          </a:xfrm>
        </p:spPr>
        <p:txBody>
          <a:bodyPr/>
          <a:lstStyle/>
          <a:p>
            <a:r>
              <a:rPr lang="sv-SE"/>
              <a:t>Innehåll i chefspaketet</a:t>
            </a:r>
          </a:p>
        </p:txBody>
      </p:sp>
      <p:sp>
        <p:nvSpPr>
          <p:cNvPr id="31" name="Platshållare för datum 3">
            <a:extLst>
              <a:ext uri="{FF2B5EF4-FFF2-40B4-BE49-F238E27FC236}">
                <a16:creationId xmlns:a16="http://schemas.microsoft.com/office/drawing/2014/main" id="{2AB5A389-EFD0-617A-6932-5ED0DE8326AC}"/>
              </a:ext>
            </a:extLst>
          </p:cNvPr>
          <p:cNvSpPr>
            <a:spLocks noGrp="1"/>
          </p:cNvSpPr>
          <p:nvPr>
            <p:ph type="dt" sz="half" idx="14"/>
          </p:nvPr>
        </p:nvSpPr>
        <p:spPr>
          <a:xfrm>
            <a:off x="7543022" y="6452047"/>
            <a:ext cx="3678010" cy="324000"/>
          </a:xfrm>
        </p:spPr>
        <p:txBody>
          <a:bodyPr/>
          <a:lstStyle/>
          <a:p>
            <a:r>
              <a:rPr lang="sv-SE" dirty="0"/>
              <a:t>Chefspaket 8 – Information till dig som chef │</a:t>
            </a:r>
          </a:p>
        </p:txBody>
      </p:sp>
    </p:spTree>
    <p:extLst>
      <p:ext uri="{BB962C8B-B14F-4D97-AF65-F5344CB8AC3E}">
        <p14:creationId xmlns:p14="http://schemas.microsoft.com/office/powerpoint/2010/main" val="175015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1E75F014-C2AF-38D2-D937-5D87599473F7}"/>
              </a:ext>
            </a:extLst>
          </p:cNvPr>
          <p:cNvPicPr>
            <a:picLocks noChangeAspect="1"/>
          </p:cNvPicPr>
          <p:nvPr/>
        </p:nvPicPr>
        <p:blipFill rotWithShape="1">
          <a:blip r:embed="rId5"/>
          <a:srcRect t="16251" r="27923" b="6249"/>
          <a:stretch/>
        </p:blipFill>
        <p:spPr>
          <a:xfrm>
            <a:off x="4799410" y="2584789"/>
            <a:ext cx="3942897" cy="2384740"/>
          </a:xfrm>
          <a:prstGeom prst="rect">
            <a:avLst/>
          </a:prstGeom>
          <a:ln w="6350">
            <a:solidFill>
              <a:schemeClr val="tx1"/>
            </a:solidFill>
          </a:ln>
        </p:spPr>
      </p:pic>
      <p:sp>
        <p:nvSpPr>
          <p:cNvPr id="21" name="Rektangel 20">
            <a:extLst>
              <a:ext uri="{FF2B5EF4-FFF2-40B4-BE49-F238E27FC236}">
                <a16:creationId xmlns:a16="http://schemas.microsoft.com/office/drawing/2014/main" id="{B075561C-B0F1-D37F-9555-C409602311A8}"/>
              </a:ext>
            </a:extLst>
          </p:cNvPr>
          <p:cNvSpPr/>
          <p:nvPr/>
        </p:nvSpPr>
        <p:spPr>
          <a:xfrm>
            <a:off x="3153" y="675736"/>
            <a:ext cx="4480560"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dirty="0"/>
              <a:t>Mer information: Direktlänk och #Cosmic-tagg</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6" y="1665288"/>
            <a:ext cx="3942896" cy="3995283"/>
          </a:xfrm>
        </p:spPr>
        <p:txBody>
          <a:bodyPr/>
          <a:lstStyle/>
          <a:p>
            <a:r>
              <a:rPr lang="sv-SE" dirty="0"/>
              <a:t>På intranätet finns en fast direktlänk till FVIS-webben med all info om Cosmic: </a:t>
            </a:r>
            <a:r>
              <a:rPr lang="sv-SE" dirty="0">
                <a:hlinkClick r:id="rId6"/>
              </a:rPr>
              <a:t>FVIS.regionhalland.se</a:t>
            </a:r>
            <a:endParaRPr lang="sv-SE" dirty="0"/>
          </a:p>
          <a:p>
            <a:r>
              <a:rPr lang="sv-SE" dirty="0"/>
              <a:t>På intranätet: Följ </a:t>
            </a:r>
            <a:r>
              <a:rPr lang="sv-SE" b="1" dirty="0"/>
              <a:t>#Cosmic</a:t>
            </a:r>
            <a:r>
              <a:rPr lang="sv-SE" dirty="0"/>
              <a:t> –taggen för senaste nytt</a:t>
            </a:r>
          </a:p>
          <a:p>
            <a:r>
              <a:rPr lang="sv-SE" dirty="0"/>
              <a:t>Nästa information om införandet av Cosmic kommer i juni/ juli</a:t>
            </a:r>
          </a:p>
          <a:p>
            <a:endParaRPr lang="sv-SE" dirty="0"/>
          </a:p>
          <a:p>
            <a:r>
              <a:rPr lang="sv-SE" dirty="0"/>
              <a:t>Frågor, kommentarer, synpunkter kontakta ”</a:t>
            </a:r>
            <a:r>
              <a:rPr lang="sv-SE" sz="2000" dirty="0"/>
              <a:t>FVIS-samordnare Införande”. </a:t>
            </a:r>
            <a:endParaRPr lang="sv-SE" dirty="0"/>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a:xfrm>
            <a:off x="9188174" y="6452047"/>
            <a:ext cx="2032858" cy="324000"/>
          </a:xfrm>
        </p:spPr>
        <p:txBody>
          <a:bodyPr/>
          <a:lstStyle/>
          <a:p>
            <a:r>
              <a:rPr lang="sv-SE"/>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20</a:t>
            </a:fld>
            <a:endParaRPr lang="sv-SE"/>
          </a:p>
        </p:txBody>
      </p:sp>
      <p:sp>
        <p:nvSpPr>
          <p:cNvPr id="7" name="Platshållare för sidfot 4">
            <a:extLst>
              <a:ext uri="{FF2B5EF4-FFF2-40B4-BE49-F238E27FC236}">
                <a16:creationId xmlns:a16="http://schemas.microsoft.com/office/drawing/2014/main" id="{802DCF6E-0335-DC20-ABD0-9665BBA9FF7D}"/>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8</a:t>
            </a:r>
          </a:p>
        </p:txBody>
      </p:sp>
      <p:sp>
        <p:nvSpPr>
          <p:cNvPr id="11" name="Pil: böjd 10">
            <a:extLst>
              <a:ext uri="{FF2B5EF4-FFF2-40B4-BE49-F238E27FC236}">
                <a16:creationId xmlns:a16="http://schemas.microsoft.com/office/drawing/2014/main" id="{F20F1752-651D-3E90-A02D-8167D132A790}"/>
              </a:ext>
            </a:extLst>
          </p:cNvPr>
          <p:cNvSpPr/>
          <p:nvPr>
            <p:custDataLst>
              <p:tags r:id="rId1"/>
            </p:custDataLst>
          </p:nvPr>
        </p:nvSpPr>
        <p:spPr>
          <a:xfrm rot="5400000">
            <a:off x="6421202" y="1047207"/>
            <a:ext cx="658946" cy="2570481"/>
          </a:xfrm>
          <a:prstGeom prst="bentArrow">
            <a:avLst>
              <a:gd name="adj1" fmla="val 7353"/>
              <a:gd name="adj2" fmla="val 13562"/>
              <a:gd name="adj3" fmla="val 23039"/>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5" name="Rektangel 14">
            <a:extLst>
              <a:ext uri="{FF2B5EF4-FFF2-40B4-BE49-F238E27FC236}">
                <a16:creationId xmlns:a16="http://schemas.microsoft.com/office/drawing/2014/main" id="{AE743F57-EFA9-8EAA-0A8F-67A6D862378F}"/>
              </a:ext>
            </a:extLst>
          </p:cNvPr>
          <p:cNvSpPr/>
          <p:nvPr/>
        </p:nvSpPr>
        <p:spPr>
          <a:xfrm>
            <a:off x="7453088" y="4177675"/>
            <a:ext cx="533986" cy="260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7" name="Bildobjekt 16">
            <a:extLst>
              <a:ext uri="{FF2B5EF4-FFF2-40B4-BE49-F238E27FC236}">
                <a16:creationId xmlns:a16="http://schemas.microsoft.com/office/drawing/2014/main" id="{774EF8D2-7CCA-A3F6-21F1-587860D95172}"/>
              </a:ext>
            </a:extLst>
          </p:cNvPr>
          <p:cNvPicPr>
            <a:picLocks noChangeAspect="1"/>
          </p:cNvPicPr>
          <p:nvPr/>
        </p:nvPicPr>
        <p:blipFill>
          <a:blip r:embed="rId7"/>
          <a:stretch>
            <a:fillRect/>
          </a:stretch>
        </p:blipFill>
        <p:spPr>
          <a:xfrm>
            <a:off x="8571217" y="2305050"/>
            <a:ext cx="3446812" cy="3646172"/>
          </a:xfrm>
          <a:prstGeom prst="rect">
            <a:avLst/>
          </a:prstGeom>
          <a:ln>
            <a:solidFill>
              <a:schemeClr val="tx1"/>
            </a:solidFill>
          </a:ln>
        </p:spPr>
      </p:pic>
      <p:sp>
        <p:nvSpPr>
          <p:cNvPr id="10" name="Pil: böjd 9">
            <a:extLst>
              <a:ext uri="{FF2B5EF4-FFF2-40B4-BE49-F238E27FC236}">
                <a16:creationId xmlns:a16="http://schemas.microsoft.com/office/drawing/2014/main" id="{F7A0F572-EA9F-C583-0BA9-CBAAC4AB73A4}"/>
              </a:ext>
            </a:extLst>
          </p:cNvPr>
          <p:cNvSpPr/>
          <p:nvPr>
            <p:custDataLst>
              <p:tags r:id="rId2"/>
            </p:custDataLst>
          </p:nvPr>
        </p:nvSpPr>
        <p:spPr>
          <a:xfrm rot="10800000" flipH="1">
            <a:off x="7720081" y="4462779"/>
            <a:ext cx="1043902" cy="394064"/>
          </a:xfrm>
          <a:prstGeom prst="bentArrow">
            <a:avLst>
              <a:gd name="adj1" fmla="val 7353"/>
              <a:gd name="adj2" fmla="val 13562"/>
              <a:gd name="adj3" fmla="val 23039"/>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178323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Chefspaket 5 - Information│</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21</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72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FBFB9EBD-EE6C-852C-4482-DEEADF21EE64}"/>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C9DEF688-F224-B582-235C-348D675D0BA9}"/>
              </a:ext>
            </a:extLst>
          </p:cNvPr>
          <p:cNvSpPr>
            <a:spLocks noGrp="1"/>
          </p:cNvSpPr>
          <p:nvPr>
            <p:ph type="ftr" sz="quarter" idx="15"/>
          </p:nvPr>
        </p:nvSpPr>
        <p:spPr/>
        <p:txBody>
          <a:bodyPr/>
          <a:lstStyle/>
          <a:p>
            <a:r>
              <a:rPr lang="sv-SE"/>
              <a:t>Halland – Bästa livsplatsen</a:t>
            </a:r>
          </a:p>
        </p:txBody>
      </p:sp>
      <p:sp>
        <p:nvSpPr>
          <p:cNvPr id="7" name="Slide Number Placeholder 6">
            <a:extLst>
              <a:ext uri="{FF2B5EF4-FFF2-40B4-BE49-F238E27FC236}">
                <a16:creationId xmlns:a16="http://schemas.microsoft.com/office/drawing/2014/main" id="{BC5D2A87-E009-FFFD-3669-0C49ADB7FCDD}"/>
              </a:ext>
            </a:extLst>
          </p:cNvPr>
          <p:cNvSpPr>
            <a:spLocks noGrp="1"/>
          </p:cNvSpPr>
          <p:nvPr>
            <p:ph type="sldNum" sz="quarter" idx="16"/>
          </p:nvPr>
        </p:nvSpPr>
        <p:spPr/>
        <p:txBody>
          <a:bodyPr/>
          <a:lstStyle/>
          <a:p>
            <a:fld id="{E8645303-2AAE-45D1-913A-B06AE6474513}" type="slidenum">
              <a:rPr lang="sv-SE" smtClean="0"/>
              <a:pPr/>
              <a:t>3</a:t>
            </a:fld>
            <a:endParaRPr lang="sv-SE"/>
          </a:p>
        </p:txBody>
      </p:sp>
      <p:sp>
        <p:nvSpPr>
          <p:cNvPr id="15" name="TextBox 14">
            <a:extLst>
              <a:ext uri="{FF2B5EF4-FFF2-40B4-BE49-F238E27FC236}">
                <a16:creationId xmlns:a16="http://schemas.microsoft.com/office/drawing/2014/main" id="{F7295206-BE27-9CF0-D1C5-FA77E6C52B33}"/>
              </a:ext>
            </a:extLst>
          </p:cNvPr>
          <p:cNvSpPr txBox="1"/>
          <p:nvPr>
            <p:custDataLst>
              <p:tags r:id="rId1"/>
            </p:custDataLst>
          </p:nvPr>
        </p:nvSpPr>
        <p:spPr>
          <a:xfrm>
            <a:off x="723305" y="2030659"/>
            <a:ext cx="262499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srgbClr val="04617B">
                    <a:lumMod val="75000"/>
                  </a:srgbClr>
                </a:solidFill>
                <a:effectLst/>
                <a:uLnTx/>
                <a:uFillTx/>
                <a:latin typeface="Calibri"/>
                <a:ea typeface="+mn-ea"/>
                <a:cs typeface="+mn-cs"/>
              </a:rPr>
              <a:t>01</a:t>
            </a:r>
            <a:endParaRPr kumimoji="0" lang="en-US" sz="9600" b="0" i="0" u="none" strike="noStrike" kern="1200" cap="none" spc="0" normalizeH="0" baseline="0" noProof="0">
              <a:ln>
                <a:noFill/>
              </a:ln>
              <a:solidFill>
                <a:srgbClr val="04617B">
                  <a:lumMod val="75000"/>
                </a:srgbClr>
              </a:solidFill>
              <a:effectLst/>
              <a:uLnTx/>
              <a:uFillTx/>
              <a:latin typeface="Calibri"/>
              <a:ea typeface="+mn-ea"/>
              <a:cs typeface="+mn-cs"/>
            </a:endParaRPr>
          </a:p>
        </p:txBody>
      </p:sp>
      <p:sp>
        <p:nvSpPr>
          <p:cNvPr id="28" name="Title 27">
            <a:extLst>
              <a:ext uri="{FF2B5EF4-FFF2-40B4-BE49-F238E27FC236}">
                <a16:creationId xmlns:a16="http://schemas.microsoft.com/office/drawing/2014/main" id="{34470061-7F7A-D2FE-7423-FAC88C369694}"/>
              </a:ext>
            </a:extLst>
          </p:cNvPr>
          <p:cNvSpPr>
            <a:spLocks noGrp="1"/>
          </p:cNvSpPr>
          <p:nvPr>
            <p:ph type="title"/>
          </p:nvPr>
        </p:nvSpPr>
        <p:spPr/>
        <p:txBody>
          <a:bodyPr/>
          <a:lstStyle/>
          <a:p>
            <a:r>
              <a:rPr lang="sv-SE"/>
              <a:t>Bakgrundsinformation till chefer</a:t>
            </a:r>
          </a:p>
        </p:txBody>
      </p:sp>
      <p:sp>
        <p:nvSpPr>
          <p:cNvPr id="3" name="TextBox 2">
            <a:extLst>
              <a:ext uri="{FF2B5EF4-FFF2-40B4-BE49-F238E27FC236}">
                <a16:creationId xmlns:a16="http://schemas.microsoft.com/office/drawing/2014/main" id="{7E673F94-6C22-DFB4-DCA9-CBA7782DDEC8}"/>
              </a:ext>
            </a:extLst>
          </p:cNvPr>
          <p:cNvSpPr txBox="1"/>
          <p:nvPr/>
        </p:nvSpPr>
        <p:spPr>
          <a:xfrm>
            <a:off x="4499429" y="1197929"/>
            <a:ext cx="5675085" cy="4247317"/>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sv-SE" dirty="0">
                <a:solidFill>
                  <a:srgbClr val="03495C"/>
                </a:solidFill>
              </a:rPr>
              <a:t>Om informationspaketet och kommunikationsplan</a:t>
            </a:r>
            <a:endParaRPr lang="sv-SE" dirty="0">
              <a:solidFill>
                <a:srgbClr val="03495C"/>
              </a:solidFill>
              <a:cs typeface="Arial"/>
            </a:endParaRPr>
          </a:p>
          <a:p>
            <a:pPr marL="285750" indent="-285750">
              <a:lnSpc>
                <a:spcPct val="200000"/>
              </a:lnSpc>
              <a:buFont typeface="Arial" panose="020B0604020202020204" pitchFamily="34" charset="0"/>
              <a:buChar char="•"/>
            </a:pPr>
            <a:r>
              <a:rPr lang="sv-SE" dirty="0">
                <a:solidFill>
                  <a:srgbClr val="03495C"/>
                </a:solidFill>
              </a:rPr>
              <a:t>Tidplaner för införandet Sussa och regionalt</a:t>
            </a:r>
            <a:endParaRPr lang="sv-SE" dirty="0">
              <a:solidFill>
                <a:srgbClr val="03495C"/>
              </a:solidFill>
              <a:cs typeface="Arial"/>
            </a:endParaRPr>
          </a:p>
          <a:p>
            <a:pPr marL="285750" indent="-285750">
              <a:lnSpc>
                <a:spcPct val="200000"/>
              </a:lnSpc>
              <a:buFont typeface="Arial" panose="020B0604020202020204" pitchFamily="34" charset="0"/>
              <a:buChar char="•"/>
            </a:pPr>
            <a:r>
              <a:rPr lang="sv-SE" dirty="0">
                <a:solidFill>
                  <a:srgbClr val="03495C"/>
                </a:solidFill>
              </a:rPr>
              <a:t>Övergångsrutiner</a:t>
            </a:r>
            <a:endParaRPr lang="sv-SE" dirty="0">
              <a:solidFill>
                <a:srgbClr val="03495C"/>
              </a:solidFill>
              <a:cs typeface="Arial"/>
            </a:endParaRPr>
          </a:p>
          <a:p>
            <a:pPr marL="285750" indent="-285750">
              <a:lnSpc>
                <a:spcPct val="200000"/>
              </a:lnSpc>
              <a:buFont typeface="Arial" panose="020B0604020202020204" pitchFamily="34" charset="0"/>
              <a:buChar char="•"/>
            </a:pPr>
            <a:r>
              <a:rPr lang="sv-SE" dirty="0">
                <a:solidFill>
                  <a:srgbClr val="03495C"/>
                </a:solidFill>
              </a:rPr>
              <a:t>Frysdatum – Förändringsrestriktion IT</a:t>
            </a:r>
            <a:endParaRPr lang="sv-SE" dirty="0">
              <a:solidFill>
                <a:srgbClr val="03495C"/>
              </a:solidFill>
              <a:cs typeface="Arial"/>
            </a:endParaRPr>
          </a:p>
          <a:p>
            <a:pPr marL="285750" indent="-285750">
              <a:lnSpc>
                <a:spcPct val="200000"/>
              </a:lnSpc>
              <a:buFont typeface="Arial" panose="020B0604020202020204" pitchFamily="34" charset="0"/>
              <a:buChar char="•"/>
            </a:pPr>
            <a:r>
              <a:rPr lang="sv-SE" dirty="0">
                <a:solidFill>
                  <a:srgbClr val="03495C"/>
                </a:solidFill>
              </a:rPr>
              <a:t>Behörigheter</a:t>
            </a:r>
            <a:endParaRPr lang="sv-SE" dirty="0">
              <a:solidFill>
                <a:srgbClr val="03495C"/>
              </a:solidFill>
              <a:cs typeface="Arial"/>
            </a:endParaRPr>
          </a:p>
          <a:p>
            <a:pPr marL="285750" indent="-285750">
              <a:lnSpc>
                <a:spcPct val="200000"/>
              </a:lnSpc>
              <a:buFont typeface="Arial" panose="020B0604020202020204" pitchFamily="34" charset="0"/>
              <a:buChar char="•"/>
            </a:pPr>
            <a:r>
              <a:rPr lang="sv-SE" dirty="0">
                <a:solidFill>
                  <a:srgbClr val="03495C"/>
                </a:solidFill>
              </a:rPr>
              <a:t>Påminnelse: Intro i Kompetensportalen för chefer</a:t>
            </a:r>
            <a:endParaRPr lang="sv-SE" dirty="0">
              <a:solidFill>
                <a:srgbClr val="03495C"/>
              </a:solidFill>
              <a:cs typeface="Arial"/>
            </a:endParaRPr>
          </a:p>
          <a:p>
            <a:pPr marL="285750" indent="-285750">
              <a:lnSpc>
                <a:spcPct val="200000"/>
              </a:lnSpc>
              <a:buFont typeface="Arial" panose="020B0604020202020204" pitchFamily="34" charset="0"/>
              <a:buChar char="•"/>
            </a:pPr>
            <a:r>
              <a:rPr lang="sv-SE" dirty="0">
                <a:solidFill>
                  <a:srgbClr val="03495C"/>
                </a:solidFill>
              </a:rPr>
              <a:t>Farhågor: Om funktionalitet</a:t>
            </a:r>
            <a:endParaRPr lang="sv-SE" dirty="0">
              <a:solidFill>
                <a:srgbClr val="03495C"/>
              </a:solidFill>
              <a:cs typeface="Arial"/>
            </a:endParaRPr>
          </a:p>
          <a:p>
            <a:pPr marL="285750" indent="-285750">
              <a:buFont typeface="Arial" panose="020B0604020202020204" pitchFamily="34" charset="0"/>
              <a:buChar char="•"/>
            </a:pPr>
            <a:endParaRPr lang="sv-SE" dirty="0"/>
          </a:p>
        </p:txBody>
      </p:sp>
      <p:sp>
        <p:nvSpPr>
          <p:cNvPr id="4" name="Platshållare för datum 3">
            <a:extLst>
              <a:ext uri="{FF2B5EF4-FFF2-40B4-BE49-F238E27FC236}">
                <a16:creationId xmlns:a16="http://schemas.microsoft.com/office/drawing/2014/main" id="{F2597CF1-5838-904B-E4EA-9D56DDA1B329}"/>
              </a:ext>
            </a:extLst>
          </p:cNvPr>
          <p:cNvSpPr>
            <a:spLocks noGrp="1"/>
          </p:cNvSpPr>
          <p:nvPr>
            <p:ph type="dt" sz="half" idx="14"/>
          </p:nvPr>
        </p:nvSpPr>
        <p:spPr>
          <a:xfrm>
            <a:off x="7543022" y="6452047"/>
            <a:ext cx="3678010" cy="324000"/>
          </a:xfrm>
        </p:spPr>
        <p:txBody>
          <a:bodyPr/>
          <a:lstStyle/>
          <a:p>
            <a:r>
              <a:rPr lang="sv-SE" dirty="0"/>
              <a:t>Chefspaket 8 – Information till dig som chef │</a:t>
            </a:r>
          </a:p>
        </p:txBody>
      </p:sp>
    </p:spTree>
    <p:extLst>
      <p:ext uri="{BB962C8B-B14F-4D97-AF65-F5344CB8AC3E}">
        <p14:creationId xmlns:p14="http://schemas.microsoft.com/office/powerpoint/2010/main" val="316910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81B86-86E3-1569-FF30-CECB9B2EA91A}"/>
              </a:ext>
            </a:extLst>
          </p:cNvPr>
          <p:cNvSpPr>
            <a:spLocks noGrp="1"/>
          </p:cNvSpPr>
          <p:nvPr>
            <p:ph type="title"/>
          </p:nvPr>
        </p:nvSpPr>
        <p:spPr/>
        <p:txBody>
          <a:bodyPr/>
          <a:lstStyle/>
          <a:p>
            <a:r>
              <a:rPr lang="sv-SE" sz="3600" b="1"/>
              <a:t>Chefspaketet – till dig som chef</a:t>
            </a:r>
            <a:endParaRPr lang="sv-SE"/>
          </a:p>
        </p:txBody>
      </p:sp>
      <p:sp>
        <p:nvSpPr>
          <p:cNvPr id="7" name="Platshållare för innehåll 2">
            <a:extLst>
              <a:ext uri="{FF2B5EF4-FFF2-40B4-BE49-F238E27FC236}">
                <a16:creationId xmlns:a16="http://schemas.microsoft.com/office/drawing/2014/main" id="{C2509A03-4704-E27E-74CA-F7574989463F}"/>
              </a:ext>
            </a:extLst>
          </p:cNvPr>
          <p:cNvSpPr>
            <a:spLocks noGrp="1"/>
          </p:cNvSpPr>
          <p:nvPr>
            <p:ph sz="quarter" idx="13"/>
          </p:nvPr>
        </p:nvSpPr>
        <p:spPr>
          <a:xfrm>
            <a:off x="1022953" y="1665288"/>
            <a:ext cx="5073047" cy="4535488"/>
          </a:xfrm>
        </p:spPr>
        <p:txBody>
          <a:bodyPr vert="horz" lIns="0" tIns="0" rIns="0" bIns="0" rtlCol="0" anchor="t">
            <a:normAutofit/>
          </a:bodyPr>
          <a:lstStyle/>
          <a:p>
            <a:pPr marL="287655" indent="-287655"/>
            <a:r>
              <a:rPr lang="sv-SE" sz="1700" dirty="0"/>
              <a:t>Varannan månad får du som chef ett chefspaket som innehåller information till dig och en presentation att använda på APT.</a:t>
            </a:r>
          </a:p>
          <a:p>
            <a:pPr marL="287655" indent="-287655"/>
            <a:r>
              <a:rPr lang="sv-SE" sz="1700" b="1" u="sng" dirty="0"/>
              <a:t>OBS! Missa inte: Det finns mer information under PPT-bilderna i anteckningsfältet.</a:t>
            </a:r>
          </a:p>
          <a:p>
            <a:pPr marL="287655" indent="-287655"/>
            <a:r>
              <a:rPr lang="sv-SE" sz="1700" dirty="0"/>
              <a:t>Du bör ha kommunicerat APT-materialet som finns bifogat i detta chefspaketet innan nästa paket kommer i juni / juli 2024. </a:t>
            </a:r>
          </a:p>
          <a:p>
            <a:pPr marL="287655" indent="-287655"/>
            <a:r>
              <a:rPr lang="sv-SE" sz="1600" dirty="0"/>
              <a:t>Har du frågor, idéer eller funderingar? Tveka inte att höra av dig till din kontaktperson, ”FVIS-samordnare Införande”. </a:t>
            </a:r>
          </a:p>
          <a:p>
            <a:pPr marL="287655" indent="-287655"/>
            <a:r>
              <a:rPr lang="sv-SE" sz="1700" b="1" dirty="0"/>
              <a:t>Tillsammans inför vi Region Hallands nya vårdinformationsstöd Cosmic!</a:t>
            </a:r>
            <a:endParaRPr lang="sv-SE" sz="1700" b="1" dirty="0">
              <a:cs typeface="Arial" panose="020B0604020202020204"/>
            </a:endParaRPr>
          </a:p>
          <a:p>
            <a:pPr marL="287655" indent="-287655"/>
            <a:endParaRPr lang="sv-SE" i="1" dirty="0">
              <a:cs typeface="Arial" panose="020B0604020202020204"/>
            </a:endParaRPr>
          </a:p>
        </p:txBody>
      </p:sp>
      <p:sp>
        <p:nvSpPr>
          <p:cNvPr id="4" name="Platshållare för datum 3">
            <a:extLst>
              <a:ext uri="{FF2B5EF4-FFF2-40B4-BE49-F238E27FC236}">
                <a16:creationId xmlns:a16="http://schemas.microsoft.com/office/drawing/2014/main" id="{9777BF8C-E50D-64E7-197F-9DEF5DAC4733}"/>
              </a:ext>
            </a:extLst>
          </p:cNvPr>
          <p:cNvSpPr>
            <a:spLocks noGrp="1"/>
          </p:cNvSpPr>
          <p:nvPr>
            <p:ph type="dt" sz="half" idx="14"/>
          </p:nvPr>
        </p:nvSpPr>
        <p:spPr>
          <a:xfrm>
            <a:off x="9083040" y="6452047"/>
            <a:ext cx="2137992" cy="32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panose="020B0604020202020204"/>
                <a:ea typeface="+mn-ea"/>
                <a:cs typeface="+mn-cs"/>
              </a:rPr>
              <a:t>Chefspaket 6 - Information│</a:t>
            </a:r>
          </a:p>
        </p:txBody>
      </p:sp>
      <p:sp>
        <p:nvSpPr>
          <p:cNvPr id="5" name="Platshållare för sidfot 4">
            <a:extLst>
              <a:ext uri="{FF2B5EF4-FFF2-40B4-BE49-F238E27FC236}">
                <a16:creationId xmlns:a16="http://schemas.microsoft.com/office/drawing/2014/main" id="{62DDAF2E-EBF1-EA9D-D4A9-76F8C9692EC1}"/>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6" name="Platshållare för bildnummer 5">
            <a:extLst>
              <a:ext uri="{FF2B5EF4-FFF2-40B4-BE49-F238E27FC236}">
                <a16:creationId xmlns:a16="http://schemas.microsoft.com/office/drawing/2014/main" id="{7EF4CCFA-AAE5-59A2-A247-963A48B73A67}"/>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Ellips 2">
            <a:extLst>
              <a:ext uri="{FF2B5EF4-FFF2-40B4-BE49-F238E27FC236}">
                <a16:creationId xmlns:a16="http://schemas.microsoft.com/office/drawing/2014/main" id="{907F3B31-4C73-148C-D53D-ABC56948FBF3}"/>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Bild 7" descr="Ruta kontur">
            <a:extLst>
              <a:ext uri="{FF2B5EF4-FFF2-40B4-BE49-F238E27FC236}">
                <a16:creationId xmlns:a16="http://schemas.microsoft.com/office/drawing/2014/main" id="{2C868BBD-B1BF-D4BD-DB5D-819C2FB1FF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79166" y="2174204"/>
            <a:ext cx="2522058" cy="2522058"/>
          </a:xfrm>
          <a:prstGeom prst="rect">
            <a:avLst/>
          </a:prstGeom>
        </p:spPr>
      </p:pic>
    </p:spTree>
    <p:extLst>
      <p:ext uri="{BB962C8B-B14F-4D97-AF65-F5344CB8AC3E}">
        <p14:creationId xmlns:p14="http://schemas.microsoft.com/office/powerpoint/2010/main" val="16596548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BD0166C-27C7-DDC5-4F74-F929E23BDE4D}"/>
              </a:ext>
            </a:extLst>
          </p:cNvPr>
          <p:cNvGrpSpPr/>
          <p:nvPr/>
        </p:nvGrpSpPr>
        <p:grpSpPr>
          <a:xfrm>
            <a:off x="7255167" y="1880527"/>
            <a:ext cx="820510" cy="1311014"/>
            <a:chOff x="6585364" y="1323298"/>
            <a:chExt cx="820510" cy="1311014"/>
          </a:xfrm>
        </p:grpSpPr>
        <p:cxnSp>
          <p:nvCxnSpPr>
            <p:cNvPr id="31" name="Rak koppling 30">
              <a:extLst>
                <a:ext uri="{FF2B5EF4-FFF2-40B4-BE49-F238E27FC236}">
                  <a16:creationId xmlns:a16="http://schemas.microsoft.com/office/drawing/2014/main" id="{8BC8073B-A132-D332-16E6-31CE0CB6EA77}"/>
                </a:ext>
              </a:extLst>
            </p:cNvPr>
            <p:cNvCxnSpPr>
              <a:cxnSpLocks/>
            </p:cNvCxnSpPr>
            <p:nvPr/>
          </p:nvCxnSpPr>
          <p:spPr>
            <a:xfrm flipV="1">
              <a:off x="6995619" y="2094312"/>
              <a:ext cx="0" cy="540000"/>
            </a:xfrm>
            <a:prstGeom prst="line">
              <a:avLst/>
            </a:prstGeom>
            <a:ln w="38100">
              <a:solidFill>
                <a:srgbClr val="FDC75F"/>
              </a:solidFill>
            </a:ln>
          </p:spPr>
          <p:style>
            <a:lnRef idx="1">
              <a:schemeClr val="accent1"/>
            </a:lnRef>
            <a:fillRef idx="0">
              <a:schemeClr val="accent1"/>
            </a:fillRef>
            <a:effectRef idx="0">
              <a:schemeClr val="accent1"/>
            </a:effectRef>
            <a:fontRef idx="minor">
              <a:schemeClr val="tx1"/>
            </a:fontRef>
          </p:style>
        </p:cxnSp>
        <p:grpSp>
          <p:nvGrpSpPr>
            <p:cNvPr id="13" name="Grupp 12">
              <a:extLst>
                <a:ext uri="{FF2B5EF4-FFF2-40B4-BE49-F238E27FC236}">
                  <a16:creationId xmlns:a16="http://schemas.microsoft.com/office/drawing/2014/main" id="{EE4C011A-0074-DBFD-0E18-5321289DF894}"/>
                </a:ext>
              </a:extLst>
            </p:cNvPr>
            <p:cNvGrpSpPr/>
            <p:nvPr/>
          </p:nvGrpSpPr>
          <p:grpSpPr>
            <a:xfrm>
              <a:off x="6585364" y="1323298"/>
              <a:ext cx="820510" cy="820510"/>
              <a:chOff x="4388304" y="4190803"/>
              <a:chExt cx="820510" cy="820510"/>
            </a:xfrm>
          </p:grpSpPr>
          <p:sp>
            <p:nvSpPr>
              <p:cNvPr id="8" name="Ellips 7">
                <a:extLst>
                  <a:ext uri="{FF2B5EF4-FFF2-40B4-BE49-F238E27FC236}">
                    <a16:creationId xmlns:a16="http://schemas.microsoft.com/office/drawing/2014/main" id="{37E5356B-2D54-AB5F-E63F-0793A2CCB074}"/>
                  </a:ext>
                </a:extLst>
              </p:cNvPr>
              <p:cNvSpPr/>
              <p:nvPr/>
            </p:nvSpPr>
            <p:spPr>
              <a:xfrm>
                <a:off x="4388304" y="4190803"/>
                <a:ext cx="820510" cy="820510"/>
              </a:xfrm>
              <a:prstGeom prst="ellipse">
                <a:avLst/>
              </a:prstGeom>
              <a:solidFill>
                <a:srgbClr val="FD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CA34FC16-90F9-2523-9B9C-88BCA9C022D7}"/>
                  </a:ext>
                </a:extLst>
              </p:cNvPr>
              <p:cNvSpPr txBox="1"/>
              <p:nvPr/>
            </p:nvSpPr>
            <p:spPr>
              <a:xfrm>
                <a:off x="4485688" y="4400901"/>
                <a:ext cx="625742" cy="400110"/>
              </a:xfrm>
              <a:prstGeom prst="rect">
                <a:avLst/>
              </a:prstGeom>
              <a:noFill/>
            </p:spPr>
            <p:txBody>
              <a:bodyPr wrap="square" rtlCol="0">
                <a:spAutoFit/>
              </a:bodyPr>
              <a:lstStyle/>
              <a:p>
                <a:pPr algn="ctr"/>
                <a:r>
                  <a:rPr lang="sv-SE" sz="1000" b="1"/>
                  <a:t>Här är </a:t>
                </a:r>
              </a:p>
              <a:p>
                <a:pPr algn="ctr"/>
                <a:r>
                  <a:rPr lang="sv-SE" sz="1000" b="1"/>
                  <a:t>vi nu</a:t>
                </a:r>
              </a:p>
            </p:txBody>
          </p:sp>
        </p:grpSp>
      </p:grpSp>
      <p:graphicFrame>
        <p:nvGraphicFramePr>
          <p:cNvPr id="9" name="Tabell 5">
            <a:extLst>
              <a:ext uri="{FF2B5EF4-FFF2-40B4-BE49-F238E27FC236}">
                <a16:creationId xmlns:a16="http://schemas.microsoft.com/office/drawing/2014/main" id="{BB0F8526-B55B-5810-9FE0-3217F372AB76}"/>
              </a:ext>
            </a:extLst>
          </p:cNvPr>
          <p:cNvGraphicFramePr>
            <a:graphicFrameLocks noGrp="1"/>
          </p:cNvGraphicFramePr>
          <p:nvPr>
            <p:custDataLst>
              <p:tags r:id="rId1"/>
            </p:custDataLst>
            <p:extLst>
              <p:ext uri="{D42A27DB-BD31-4B8C-83A1-F6EECF244321}">
                <p14:modId xmlns:p14="http://schemas.microsoft.com/office/powerpoint/2010/main" val="1085839709"/>
              </p:ext>
            </p:extLst>
          </p:nvPr>
        </p:nvGraphicFramePr>
        <p:xfrm>
          <a:off x="5424945" y="2741062"/>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33855">
                  <a:extLst>
                    <a:ext uri="{9D8B030D-6E8A-4147-A177-3AD203B41FA5}">
                      <a16:colId xmlns:a16="http://schemas.microsoft.com/office/drawing/2014/main" val="824799519"/>
                    </a:ext>
                  </a:extLst>
                </a:gridCol>
                <a:gridCol w="367297">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cxnSp>
        <p:nvCxnSpPr>
          <p:cNvPr id="63" name="Rak koppling 62">
            <a:extLst>
              <a:ext uri="{FF2B5EF4-FFF2-40B4-BE49-F238E27FC236}">
                <a16:creationId xmlns:a16="http://schemas.microsoft.com/office/drawing/2014/main" id="{B6430059-F153-65F5-EC34-2808190A9A47}"/>
              </a:ext>
            </a:extLst>
          </p:cNvPr>
          <p:cNvCxnSpPr>
            <a:cxnSpLocks/>
          </p:cNvCxnSpPr>
          <p:nvPr/>
        </p:nvCxnSpPr>
        <p:spPr>
          <a:xfrm>
            <a:off x="11788983" y="2653566"/>
            <a:ext cx="0" cy="540000"/>
          </a:xfrm>
          <a:prstGeom prst="line">
            <a:avLst/>
          </a:prstGeom>
          <a:ln w="38100">
            <a:solidFill>
              <a:srgbClr val="82CD9E"/>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CB55D482-4C83-4A7A-2081-AB3D654F5DB7}"/>
              </a:ext>
            </a:extLst>
          </p:cNvPr>
          <p:cNvSpPr>
            <a:spLocks noGrp="1"/>
          </p:cNvSpPr>
          <p:nvPr>
            <p:ph type="title"/>
          </p:nvPr>
        </p:nvSpPr>
        <p:spPr/>
        <p:txBody>
          <a:bodyPr/>
          <a:lstStyle/>
          <a:p>
            <a:r>
              <a:rPr lang="sv-SE" dirty="0"/>
              <a:t>Kommunikationsplan chefspaket</a:t>
            </a:r>
          </a:p>
        </p:txBody>
      </p:sp>
      <p:sp>
        <p:nvSpPr>
          <p:cNvPr id="4" name="Platshållare för datum 3">
            <a:extLst>
              <a:ext uri="{FF2B5EF4-FFF2-40B4-BE49-F238E27FC236}">
                <a16:creationId xmlns:a16="http://schemas.microsoft.com/office/drawing/2014/main" id="{25C41738-67B6-E7DE-AD29-68BA1720338D}"/>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
        <p:nvSpPr>
          <p:cNvPr id="5" name="Platshållare för sidfot 4">
            <a:extLst>
              <a:ext uri="{FF2B5EF4-FFF2-40B4-BE49-F238E27FC236}">
                <a16:creationId xmlns:a16="http://schemas.microsoft.com/office/drawing/2014/main" id="{6C0C22FE-D251-D79D-8E3A-C6B8ED9BAD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CFC25E7-BA34-730D-C325-E9140EFD1008}"/>
              </a:ext>
            </a:extLst>
          </p:cNvPr>
          <p:cNvSpPr>
            <a:spLocks noGrp="1"/>
          </p:cNvSpPr>
          <p:nvPr>
            <p:ph type="sldNum" sz="quarter" idx="16"/>
          </p:nvPr>
        </p:nvSpPr>
        <p:spPr/>
        <p:txBody>
          <a:bodyPr/>
          <a:lstStyle/>
          <a:p>
            <a:fld id="{E8645303-2AAE-45D1-913A-B06AE6474513}" type="slidenum">
              <a:rPr lang="sv-SE" smtClean="0"/>
              <a:pPr/>
              <a:t>5</a:t>
            </a:fld>
            <a:endParaRPr lang="sv-SE"/>
          </a:p>
        </p:txBody>
      </p:sp>
      <p:pic>
        <p:nvPicPr>
          <p:cNvPr id="32" name="Bild 31" descr="Ruta kontur">
            <a:extLst>
              <a:ext uri="{FF2B5EF4-FFF2-40B4-BE49-F238E27FC236}">
                <a16:creationId xmlns:a16="http://schemas.microsoft.com/office/drawing/2014/main" id="{4DBDF657-AE56-833C-2FAD-79856F1548F2}"/>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0" y="3553599"/>
            <a:ext cx="914400" cy="914400"/>
          </a:xfrm>
          <a:prstGeom prst="rect">
            <a:avLst/>
          </a:prstGeom>
        </p:spPr>
      </p:pic>
      <p:pic>
        <p:nvPicPr>
          <p:cNvPr id="33" name="Bild 32" descr="Ruta kontur">
            <a:extLst>
              <a:ext uri="{FF2B5EF4-FFF2-40B4-BE49-F238E27FC236}">
                <a16:creationId xmlns:a16="http://schemas.microsoft.com/office/drawing/2014/main" id="{8A7F7E47-9299-8F7D-528E-95A4E3AFF292}"/>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04224" y="3553599"/>
            <a:ext cx="914400" cy="914400"/>
          </a:xfrm>
          <a:prstGeom prst="rect">
            <a:avLst/>
          </a:prstGeom>
        </p:spPr>
      </p:pic>
      <p:pic>
        <p:nvPicPr>
          <p:cNvPr id="34" name="Bild 33" descr="Ruta kontur">
            <a:extLst>
              <a:ext uri="{FF2B5EF4-FFF2-40B4-BE49-F238E27FC236}">
                <a16:creationId xmlns:a16="http://schemas.microsoft.com/office/drawing/2014/main" id="{E55FB366-77CA-60E7-9E96-D0652718075D}"/>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814284" y="3553599"/>
            <a:ext cx="914400" cy="914400"/>
          </a:xfrm>
          <a:prstGeom prst="rect">
            <a:avLst/>
          </a:prstGeom>
        </p:spPr>
      </p:pic>
      <p:pic>
        <p:nvPicPr>
          <p:cNvPr id="36" name="Bild 35" descr="Ruta kontur">
            <a:extLst>
              <a:ext uri="{FF2B5EF4-FFF2-40B4-BE49-F238E27FC236}">
                <a16:creationId xmlns:a16="http://schemas.microsoft.com/office/drawing/2014/main" id="{B741FBC1-B9B6-D400-BC0A-D9101E2C05B3}"/>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596718" y="3553599"/>
            <a:ext cx="914400" cy="914400"/>
          </a:xfrm>
          <a:prstGeom prst="rect">
            <a:avLst/>
          </a:prstGeom>
        </p:spPr>
      </p:pic>
      <p:pic>
        <p:nvPicPr>
          <p:cNvPr id="37" name="Bild 36" descr="Ruta kontur">
            <a:extLst>
              <a:ext uri="{FF2B5EF4-FFF2-40B4-BE49-F238E27FC236}">
                <a16:creationId xmlns:a16="http://schemas.microsoft.com/office/drawing/2014/main" id="{9E18B459-A7DD-EBBE-F31D-32B1C99D1171}"/>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498326" y="3553599"/>
            <a:ext cx="914400" cy="914400"/>
          </a:xfrm>
          <a:prstGeom prst="rect">
            <a:avLst/>
          </a:prstGeom>
        </p:spPr>
      </p:pic>
      <p:sp>
        <p:nvSpPr>
          <p:cNvPr id="40" name="textruta 39">
            <a:extLst>
              <a:ext uri="{FF2B5EF4-FFF2-40B4-BE49-F238E27FC236}">
                <a16:creationId xmlns:a16="http://schemas.microsoft.com/office/drawing/2014/main" id="{3D1B3E38-424E-DEEF-A42E-5B1DCEBD3ABA}"/>
              </a:ext>
            </a:extLst>
          </p:cNvPr>
          <p:cNvSpPr txBox="1"/>
          <p:nvPr>
            <p:custDataLst>
              <p:tags r:id="rId2"/>
            </p:custDataLst>
          </p:nvPr>
        </p:nvSpPr>
        <p:spPr>
          <a:xfrm>
            <a:off x="13234" y="4399159"/>
            <a:ext cx="912157" cy="276999"/>
          </a:xfrm>
          <a:prstGeom prst="rect">
            <a:avLst/>
          </a:prstGeom>
          <a:noFill/>
        </p:spPr>
        <p:txBody>
          <a:bodyPr wrap="square" rtlCol="0">
            <a:spAutoFit/>
          </a:bodyPr>
          <a:lstStyle/>
          <a:p>
            <a:pPr algn="ctr"/>
            <a:r>
              <a:rPr lang="sv-SE" sz="1200"/>
              <a:t>Paket 2</a:t>
            </a:r>
          </a:p>
        </p:txBody>
      </p:sp>
      <p:graphicFrame>
        <p:nvGraphicFramePr>
          <p:cNvPr id="10" name="Tabell 5">
            <a:extLst>
              <a:ext uri="{FF2B5EF4-FFF2-40B4-BE49-F238E27FC236}">
                <a16:creationId xmlns:a16="http://schemas.microsoft.com/office/drawing/2014/main" id="{1F43C147-F5AD-CC6E-A503-EF9BD654E367}"/>
              </a:ext>
            </a:extLst>
          </p:cNvPr>
          <p:cNvGraphicFramePr>
            <a:graphicFrameLocks noGrp="1"/>
          </p:cNvGraphicFramePr>
          <p:nvPr>
            <p:custDataLst>
              <p:tags r:id="rId3"/>
            </p:custDataLst>
            <p:extLst>
              <p:ext uri="{D42A27DB-BD31-4B8C-83A1-F6EECF244321}">
                <p14:modId xmlns:p14="http://schemas.microsoft.com/office/powerpoint/2010/main" val="609901532"/>
              </p:ext>
            </p:extLst>
          </p:nvPr>
        </p:nvGraphicFramePr>
        <p:xfrm>
          <a:off x="12812" y="2738177"/>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20820">
                  <a:extLst>
                    <a:ext uri="{9D8B030D-6E8A-4147-A177-3AD203B41FA5}">
                      <a16:colId xmlns:a16="http://schemas.microsoft.com/office/drawing/2014/main" val="824799519"/>
                    </a:ext>
                  </a:extLst>
                </a:gridCol>
                <a:gridCol w="380332">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pic>
        <p:nvPicPr>
          <p:cNvPr id="14" name="Bild 13" descr="Ruta kontur">
            <a:extLst>
              <a:ext uri="{FF2B5EF4-FFF2-40B4-BE49-F238E27FC236}">
                <a16:creationId xmlns:a16="http://schemas.microsoft.com/office/drawing/2014/main" id="{249EF74B-B38E-F999-CCB5-9665033C4E56}"/>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654732" y="3570949"/>
            <a:ext cx="914400" cy="914400"/>
          </a:xfrm>
          <a:prstGeom prst="rect">
            <a:avLst/>
          </a:prstGeom>
        </p:spPr>
      </p:pic>
      <p:pic>
        <p:nvPicPr>
          <p:cNvPr id="15" name="Bild 14" descr="Ruta kontur">
            <a:extLst>
              <a:ext uri="{FF2B5EF4-FFF2-40B4-BE49-F238E27FC236}">
                <a16:creationId xmlns:a16="http://schemas.microsoft.com/office/drawing/2014/main" id="{F22EF4C2-1974-3F4E-EF6F-1B12E59D1939}"/>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883053" y="3570949"/>
            <a:ext cx="914400" cy="914400"/>
          </a:xfrm>
          <a:prstGeom prst="rect">
            <a:avLst/>
          </a:prstGeom>
        </p:spPr>
      </p:pic>
      <p:pic>
        <p:nvPicPr>
          <p:cNvPr id="16" name="Bild 15" descr="Ruta kontur">
            <a:extLst>
              <a:ext uri="{FF2B5EF4-FFF2-40B4-BE49-F238E27FC236}">
                <a16:creationId xmlns:a16="http://schemas.microsoft.com/office/drawing/2014/main" id="{6DDAE6EF-3A12-FB5B-CD84-7FC5A4686400}"/>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793113" y="3570949"/>
            <a:ext cx="914400" cy="914400"/>
          </a:xfrm>
          <a:prstGeom prst="rect">
            <a:avLst/>
          </a:prstGeom>
        </p:spPr>
      </p:pic>
      <p:pic>
        <p:nvPicPr>
          <p:cNvPr id="18" name="Bild 17" descr="Ruta kontur">
            <a:extLst>
              <a:ext uri="{FF2B5EF4-FFF2-40B4-BE49-F238E27FC236}">
                <a16:creationId xmlns:a16="http://schemas.microsoft.com/office/drawing/2014/main" id="{2A0B4106-028D-A584-C1D1-9575F3B94CBD}"/>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030866" y="3570949"/>
            <a:ext cx="914400" cy="914400"/>
          </a:xfrm>
          <a:prstGeom prst="rect">
            <a:avLst/>
          </a:prstGeom>
        </p:spPr>
      </p:pic>
      <p:pic>
        <p:nvPicPr>
          <p:cNvPr id="19" name="Bild 18" descr="Ruta kontur">
            <a:extLst>
              <a:ext uri="{FF2B5EF4-FFF2-40B4-BE49-F238E27FC236}">
                <a16:creationId xmlns:a16="http://schemas.microsoft.com/office/drawing/2014/main" id="{AACCA162-E87E-975D-56EE-8D184AAFA026}"/>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932474" y="3570949"/>
            <a:ext cx="914400" cy="914400"/>
          </a:xfrm>
          <a:prstGeom prst="rect">
            <a:avLst/>
          </a:prstGeom>
        </p:spPr>
      </p:pic>
      <p:sp>
        <p:nvSpPr>
          <p:cNvPr id="20" name="textruta 19">
            <a:extLst>
              <a:ext uri="{FF2B5EF4-FFF2-40B4-BE49-F238E27FC236}">
                <a16:creationId xmlns:a16="http://schemas.microsoft.com/office/drawing/2014/main" id="{820EEC0E-A1B2-94E9-F7C4-FE86B35A79D7}"/>
              </a:ext>
            </a:extLst>
          </p:cNvPr>
          <p:cNvSpPr txBox="1"/>
          <p:nvPr>
            <p:custDataLst>
              <p:tags r:id="rId4"/>
            </p:custDataLst>
          </p:nvPr>
        </p:nvSpPr>
        <p:spPr>
          <a:xfrm>
            <a:off x="933596" y="4399159"/>
            <a:ext cx="912157" cy="276999"/>
          </a:xfrm>
          <a:prstGeom prst="rect">
            <a:avLst/>
          </a:prstGeom>
          <a:noFill/>
        </p:spPr>
        <p:txBody>
          <a:bodyPr wrap="square" rtlCol="0">
            <a:spAutoFit/>
          </a:bodyPr>
          <a:lstStyle/>
          <a:p>
            <a:pPr algn="ctr"/>
            <a:r>
              <a:rPr lang="sv-SE" sz="1200"/>
              <a:t>Paket 3</a:t>
            </a:r>
          </a:p>
        </p:txBody>
      </p:sp>
      <p:sp>
        <p:nvSpPr>
          <p:cNvPr id="21" name="textruta 20">
            <a:extLst>
              <a:ext uri="{FF2B5EF4-FFF2-40B4-BE49-F238E27FC236}">
                <a16:creationId xmlns:a16="http://schemas.microsoft.com/office/drawing/2014/main" id="{A27550F7-59FD-ACC2-026A-680F24AE4D07}"/>
              </a:ext>
            </a:extLst>
          </p:cNvPr>
          <p:cNvSpPr txBox="1"/>
          <p:nvPr>
            <p:custDataLst>
              <p:tags r:id="rId5"/>
            </p:custDataLst>
          </p:nvPr>
        </p:nvSpPr>
        <p:spPr>
          <a:xfrm>
            <a:off x="1839617" y="4399159"/>
            <a:ext cx="912157" cy="276999"/>
          </a:xfrm>
          <a:prstGeom prst="rect">
            <a:avLst/>
          </a:prstGeom>
          <a:noFill/>
        </p:spPr>
        <p:txBody>
          <a:bodyPr wrap="square" rtlCol="0">
            <a:spAutoFit/>
          </a:bodyPr>
          <a:lstStyle/>
          <a:p>
            <a:pPr algn="ctr"/>
            <a:r>
              <a:rPr lang="sv-SE" sz="1200"/>
              <a:t>Paket 4</a:t>
            </a:r>
          </a:p>
        </p:txBody>
      </p:sp>
      <p:sp>
        <p:nvSpPr>
          <p:cNvPr id="23" name="textruta 22">
            <a:extLst>
              <a:ext uri="{FF2B5EF4-FFF2-40B4-BE49-F238E27FC236}">
                <a16:creationId xmlns:a16="http://schemas.microsoft.com/office/drawing/2014/main" id="{E8626A3D-D882-407A-ACB1-8CD10728A6A4}"/>
              </a:ext>
            </a:extLst>
          </p:cNvPr>
          <p:cNvSpPr txBox="1"/>
          <p:nvPr>
            <p:custDataLst>
              <p:tags r:id="rId6"/>
            </p:custDataLst>
          </p:nvPr>
        </p:nvSpPr>
        <p:spPr>
          <a:xfrm>
            <a:off x="3608331" y="4399159"/>
            <a:ext cx="912157" cy="276999"/>
          </a:xfrm>
          <a:prstGeom prst="rect">
            <a:avLst/>
          </a:prstGeom>
          <a:noFill/>
        </p:spPr>
        <p:txBody>
          <a:bodyPr wrap="square" rtlCol="0">
            <a:spAutoFit/>
          </a:bodyPr>
          <a:lstStyle/>
          <a:p>
            <a:pPr algn="ctr"/>
            <a:r>
              <a:rPr lang="sv-SE" sz="1200"/>
              <a:t>Paket 5</a:t>
            </a:r>
          </a:p>
        </p:txBody>
      </p:sp>
      <p:sp>
        <p:nvSpPr>
          <p:cNvPr id="24" name="textruta 23">
            <a:extLst>
              <a:ext uri="{FF2B5EF4-FFF2-40B4-BE49-F238E27FC236}">
                <a16:creationId xmlns:a16="http://schemas.microsoft.com/office/drawing/2014/main" id="{74B75290-8DC2-DDE0-6BD2-B86E6D1CF278}"/>
              </a:ext>
            </a:extLst>
          </p:cNvPr>
          <p:cNvSpPr txBox="1"/>
          <p:nvPr>
            <p:custDataLst>
              <p:tags r:id="rId7"/>
            </p:custDataLst>
          </p:nvPr>
        </p:nvSpPr>
        <p:spPr>
          <a:xfrm>
            <a:off x="4476999" y="4399159"/>
            <a:ext cx="1000182" cy="276999"/>
          </a:xfrm>
          <a:prstGeom prst="rect">
            <a:avLst/>
          </a:prstGeom>
          <a:noFill/>
        </p:spPr>
        <p:txBody>
          <a:bodyPr wrap="square" rtlCol="0">
            <a:spAutoFit/>
          </a:bodyPr>
          <a:lstStyle/>
          <a:p>
            <a:pPr algn="ctr"/>
            <a:r>
              <a:rPr lang="sv-SE" sz="1200"/>
              <a:t>Paket 6</a:t>
            </a:r>
          </a:p>
        </p:txBody>
      </p:sp>
      <p:sp>
        <p:nvSpPr>
          <p:cNvPr id="25" name="textruta 24">
            <a:extLst>
              <a:ext uri="{FF2B5EF4-FFF2-40B4-BE49-F238E27FC236}">
                <a16:creationId xmlns:a16="http://schemas.microsoft.com/office/drawing/2014/main" id="{91919B06-2152-325F-DDF6-45FF0D6C1CD1}"/>
              </a:ext>
            </a:extLst>
          </p:cNvPr>
          <p:cNvSpPr txBox="1"/>
          <p:nvPr>
            <p:custDataLst>
              <p:tags r:id="rId8"/>
            </p:custDataLst>
          </p:nvPr>
        </p:nvSpPr>
        <p:spPr>
          <a:xfrm>
            <a:off x="5656471" y="4399159"/>
            <a:ext cx="960360" cy="461665"/>
          </a:xfrm>
          <a:prstGeom prst="rect">
            <a:avLst/>
          </a:prstGeom>
          <a:noFill/>
        </p:spPr>
        <p:txBody>
          <a:bodyPr wrap="square" rtlCol="0">
            <a:spAutoFit/>
          </a:bodyPr>
          <a:lstStyle/>
          <a:p>
            <a:pPr algn="ctr"/>
            <a:r>
              <a:rPr lang="sv-SE" sz="1200"/>
              <a:t>Paket 7</a:t>
            </a:r>
          </a:p>
          <a:p>
            <a:pPr algn="ctr"/>
            <a:r>
              <a:rPr lang="sv-SE" sz="1200"/>
              <a:t>”Ny tidplan”</a:t>
            </a:r>
          </a:p>
        </p:txBody>
      </p:sp>
      <p:sp>
        <p:nvSpPr>
          <p:cNvPr id="26" name="textruta 25">
            <a:extLst>
              <a:ext uri="{FF2B5EF4-FFF2-40B4-BE49-F238E27FC236}">
                <a16:creationId xmlns:a16="http://schemas.microsoft.com/office/drawing/2014/main" id="{97E3C40E-014D-053C-43C8-91D04A47C15F}"/>
              </a:ext>
            </a:extLst>
          </p:cNvPr>
          <p:cNvSpPr txBox="1"/>
          <p:nvPr>
            <p:custDataLst>
              <p:tags r:id="rId9"/>
            </p:custDataLst>
          </p:nvPr>
        </p:nvSpPr>
        <p:spPr>
          <a:xfrm>
            <a:off x="6877256" y="4399158"/>
            <a:ext cx="963072" cy="461665"/>
          </a:xfrm>
          <a:prstGeom prst="rect">
            <a:avLst/>
          </a:prstGeom>
          <a:noFill/>
        </p:spPr>
        <p:txBody>
          <a:bodyPr wrap="square" rtlCol="0">
            <a:spAutoFit/>
          </a:bodyPr>
          <a:lstStyle/>
          <a:p>
            <a:pPr algn="ctr"/>
            <a:r>
              <a:rPr lang="sv-SE" sz="1200" dirty="0"/>
              <a:t>Paket 8</a:t>
            </a:r>
          </a:p>
          <a:p>
            <a:pPr algn="ctr"/>
            <a:endParaRPr lang="sv-SE" sz="1200" dirty="0"/>
          </a:p>
        </p:txBody>
      </p:sp>
      <p:sp>
        <p:nvSpPr>
          <p:cNvPr id="27" name="textruta 26">
            <a:extLst>
              <a:ext uri="{FF2B5EF4-FFF2-40B4-BE49-F238E27FC236}">
                <a16:creationId xmlns:a16="http://schemas.microsoft.com/office/drawing/2014/main" id="{F8B00CBF-F1EF-6853-3ADB-C8C061416A90}"/>
              </a:ext>
            </a:extLst>
          </p:cNvPr>
          <p:cNvSpPr txBox="1"/>
          <p:nvPr>
            <p:custDataLst>
              <p:tags r:id="rId10"/>
            </p:custDataLst>
          </p:nvPr>
        </p:nvSpPr>
        <p:spPr>
          <a:xfrm>
            <a:off x="7742442" y="4399158"/>
            <a:ext cx="1044190" cy="646331"/>
          </a:xfrm>
          <a:prstGeom prst="rect">
            <a:avLst/>
          </a:prstGeom>
          <a:noFill/>
        </p:spPr>
        <p:txBody>
          <a:bodyPr wrap="square" rtlCol="0">
            <a:spAutoFit/>
          </a:bodyPr>
          <a:lstStyle/>
          <a:p>
            <a:pPr algn="ctr"/>
            <a:r>
              <a:rPr lang="sv-SE" sz="1200"/>
              <a:t>Paket 9</a:t>
            </a:r>
          </a:p>
          <a:p>
            <a:pPr algn="ctr"/>
            <a:r>
              <a:rPr lang="sv-SE" sz="1200"/>
              <a:t>”Sommar-</a:t>
            </a:r>
          </a:p>
          <a:p>
            <a:pPr algn="ctr"/>
            <a:r>
              <a:rPr lang="sv-SE" sz="1200"/>
              <a:t>Kampanj”</a:t>
            </a:r>
          </a:p>
        </p:txBody>
      </p:sp>
      <p:sp>
        <p:nvSpPr>
          <p:cNvPr id="52" name="textruta 51">
            <a:extLst>
              <a:ext uri="{FF2B5EF4-FFF2-40B4-BE49-F238E27FC236}">
                <a16:creationId xmlns:a16="http://schemas.microsoft.com/office/drawing/2014/main" id="{8D2D8B86-1A88-3EE3-6DCE-78527CC9209A}"/>
              </a:ext>
            </a:extLst>
          </p:cNvPr>
          <p:cNvSpPr txBox="1"/>
          <p:nvPr>
            <p:custDataLst>
              <p:tags r:id="rId11"/>
            </p:custDataLst>
          </p:nvPr>
        </p:nvSpPr>
        <p:spPr>
          <a:xfrm>
            <a:off x="8976502" y="4399158"/>
            <a:ext cx="1044190" cy="461665"/>
          </a:xfrm>
          <a:prstGeom prst="rect">
            <a:avLst/>
          </a:prstGeom>
          <a:noFill/>
        </p:spPr>
        <p:txBody>
          <a:bodyPr wrap="square" rtlCol="0">
            <a:spAutoFit/>
          </a:bodyPr>
          <a:lstStyle/>
          <a:p>
            <a:pPr algn="ctr"/>
            <a:r>
              <a:rPr lang="sv-SE" sz="1200"/>
              <a:t>Paket 10</a:t>
            </a:r>
          </a:p>
          <a:p>
            <a:pPr algn="ctr"/>
            <a:r>
              <a:rPr lang="sv-SE" sz="1200"/>
              <a:t>”Utbildning”</a:t>
            </a:r>
          </a:p>
        </p:txBody>
      </p:sp>
      <p:sp>
        <p:nvSpPr>
          <p:cNvPr id="62" name="textruta 61">
            <a:extLst>
              <a:ext uri="{FF2B5EF4-FFF2-40B4-BE49-F238E27FC236}">
                <a16:creationId xmlns:a16="http://schemas.microsoft.com/office/drawing/2014/main" id="{98BB11ED-B7DA-560D-8981-8836C820DE85}"/>
              </a:ext>
            </a:extLst>
          </p:cNvPr>
          <p:cNvSpPr txBox="1"/>
          <p:nvPr>
            <p:custDataLst>
              <p:tags r:id="rId12"/>
            </p:custDataLst>
          </p:nvPr>
        </p:nvSpPr>
        <p:spPr>
          <a:xfrm>
            <a:off x="9848556" y="4399158"/>
            <a:ext cx="1108845" cy="461665"/>
          </a:xfrm>
          <a:prstGeom prst="rect">
            <a:avLst/>
          </a:prstGeom>
          <a:noFill/>
        </p:spPr>
        <p:txBody>
          <a:bodyPr wrap="square" rtlCol="0">
            <a:spAutoFit/>
          </a:bodyPr>
          <a:lstStyle/>
          <a:p>
            <a:pPr algn="ctr"/>
            <a:r>
              <a:rPr lang="sv-SE" sz="1200"/>
              <a:t>Paket 11</a:t>
            </a:r>
          </a:p>
          <a:p>
            <a:pPr algn="ctr"/>
            <a:r>
              <a:rPr lang="sv-SE" sz="1200"/>
              <a:t>”Patienterna”</a:t>
            </a:r>
          </a:p>
        </p:txBody>
      </p:sp>
      <p:cxnSp>
        <p:nvCxnSpPr>
          <p:cNvPr id="22" name="Rak koppling 21">
            <a:extLst>
              <a:ext uri="{FF2B5EF4-FFF2-40B4-BE49-F238E27FC236}">
                <a16:creationId xmlns:a16="http://schemas.microsoft.com/office/drawing/2014/main" id="{ACC067FD-D5CD-9E59-7D6E-4710234774C1}"/>
              </a:ext>
            </a:extLst>
          </p:cNvPr>
          <p:cNvCxnSpPr>
            <a:cxnSpLocks/>
          </p:cNvCxnSpPr>
          <p:nvPr/>
        </p:nvCxnSpPr>
        <p:spPr>
          <a:xfrm flipH="1">
            <a:off x="10813065" y="3197002"/>
            <a:ext cx="1376241" cy="0"/>
          </a:xfrm>
          <a:prstGeom prst="line">
            <a:avLst/>
          </a:prstGeom>
          <a:ln/>
        </p:spPr>
        <p:style>
          <a:lnRef idx="2">
            <a:schemeClr val="dk1"/>
          </a:lnRef>
          <a:fillRef idx="0">
            <a:schemeClr val="dk1"/>
          </a:fillRef>
          <a:effectRef idx="1">
            <a:schemeClr val="dk1"/>
          </a:effectRef>
          <a:fontRef idx="minor">
            <a:schemeClr val="tx1"/>
          </a:fontRef>
        </p:style>
      </p:cxnSp>
      <p:sp>
        <p:nvSpPr>
          <p:cNvPr id="30" name="textruta 29">
            <a:extLst>
              <a:ext uri="{FF2B5EF4-FFF2-40B4-BE49-F238E27FC236}">
                <a16:creationId xmlns:a16="http://schemas.microsoft.com/office/drawing/2014/main" id="{B626DF46-80A5-395D-AE61-729194931DC6}"/>
              </a:ext>
            </a:extLst>
          </p:cNvPr>
          <p:cNvSpPr txBox="1"/>
          <p:nvPr>
            <p:custDataLst>
              <p:tags r:id="rId13"/>
            </p:custDataLst>
          </p:nvPr>
        </p:nvSpPr>
        <p:spPr>
          <a:xfrm>
            <a:off x="10866918" y="3207924"/>
            <a:ext cx="399970" cy="276999"/>
          </a:xfrm>
          <a:prstGeom prst="rect">
            <a:avLst/>
          </a:prstGeom>
          <a:noFill/>
        </p:spPr>
        <p:txBody>
          <a:bodyPr wrap="square" rtlCol="0">
            <a:spAutoFit/>
          </a:bodyPr>
          <a:lstStyle/>
          <a:p>
            <a:r>
              <a:rPr lang="sv-SE" sz="1200"/>
              <a:t>jan</a:t>
            </a:r>
          </a:p>
        </p:txBody>
      </p:sp>
      <p:sp>
        <p:nvSpPr>
          <p:cNvPr id="35" name="textruta 34">
            <a:extLst>
              <a:ext uri="{FF2B5EF4-FFF2-40B4-BE49-F238E27FC236}">
                <a16:creationId xmlns:a16="http://schemas.microsoft.com/office/drawing/2014/main" id="{EDADABAE-0895-0DCB-E88A-6F5E1C35443A}"/>
              </a:ext>
            </a:extLst>
          </p:cNvPr>
          <p:cNvSpPr txBox="1"/>
          <p:nvPr>
            <p:custDataLst>
              <p:tags r:id="rId14"/>
            </p:custDataLst>
          </p:nvPr>
        </p:nvSpPr>
        <p:spPr>
          <a:xfrm>
            <a:off x="11274642" y="3205166"/>
            <a:ext cx="399970" cy="276999"/>
          </a:xfrm>
          <a:prstGeom prst="rect">
            <a:avLst/>
          </a:prstGeom>
          <a:noFill/>
        </p:spPr>
        <p:txBody>
          <a:bodyPr wrap="square" rtlCol="0">
            <a:spAutoFit/>
          </a:bodyPr>
          <a:lstStyle/>
          <a:p>
            <a:r>
              <a:rPr lang="sv-SE" sz="1200"/>
              <a:t>feb</a:t>
            </a:r>
          </a:p>
        </p:txBody>
      </p:sp>
      <p:sp>
        <p:nvSpPr>
          <p:cNvPr id="38" name="textruta 37">
            <a:extLst>
              <a:ext uri="{FF2B5EF4-FFF2-40B4-BE49-F238E27FC236}">
                <a16:creationId xmlns:a16="http://schemas.microsoft.com/office/drawing/2014/main" id="{F8682A15-0851-EF25-0CF0-10EB63F75946}"/>
              </a:ext>
            </a:extLst>
          </p:cNvPr>
          <p:cNvSpPr txBox="1"/>
          <p:nvPr>
            <p:custDataLst>
              <p:tags r:id="rId15"/>
            </p:custDataLst>
          </p:nvPr>
        </p:nvSpPr>
        <p:spPr>
          <a:xfrm>
            <a:off x="11237352" y="2937397"/>
            <a:ext cx="399970" cy="276999"/>
          </a:xfrm>
          <a:prstGeom prst="rect">
            <a:avLst/>
          </a:prstGeom>
          <a:noFill/>
          <a:ln>
            <a:noFill/>
          </a:ln>
        </p:spPr>
        <p:txBody>
          <a:bodyPr wrap="square" rtlCol="0">
            <a:spAutoFit/>
          </a:bodyPr>
          <a:lstStyle/>
          <a:p>
            <a:r>
              <a:rPr lang="sv-SE" sz="1200"/>
              <a:t>Q1</a:t>
            </a:r>
          </a:p>
        </p:txBody>
      </p:sp>
      <p:pic>
        <p:nvPicPr>
          <p:cNvPr id="29" name="Bild 28" descr="Ruta kontur">
            <a:extLst>
              <a:ext uri="{FF2B5EF4-FFF2-40B4-BE49-F238E27FC236}">
                <a16:creationId xmlns:a16="http://schemas.microsoft.com/office/drawing/2014/main" id="{08803B8C-3990-8163-FC15-835AB981BCBB}"/>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814261" y="3569954"/>
            <a:ext cx="914400" cy="914400"/>
          </a:xfrm>
          <a:prstGeom prst="rect">
            <a:avLst/>
          </a:prstGeom>
        </p:spPr>
      </p:pic>
      <p:sp>
        <p:nvSpPr>
          <p:cNvPr id="39" name="textruta 38">
            <a:extLst>
              <a:ext uri="{FF2B5EF4-FFF2-40B4-BE49-F238E27FC236}">
                <a16:creationId xmlns:a16="http://schemas.microsoft.com/office/drawing/2014/main" id="{1F4BAA33-912A-491D-2CDF-2527917BC595}"/>
              </a:ext>
            </a:extLst>
          </p:cNvPr>
          <p:cNvSpPr txBox="1"/>
          <p:nvPr>
            <p:custDataLst>
              <p:tags r:id="rId16"/>
            </p:custDataLst>
          </p:nvPr>
        </p:nvSpPr>
        <p:spPr>
          <a:xfrm>
            <a:off x="10763583" y="4398145"/>
            <a:ext cx="1044190" cy="276999"/>
          </a:xfrm>
          <a:prstGeom prst="rect">
            <a:avLst/>
          </a:prstGeom>
          <a:noFill/>
        </p:spPr>
        <p:txBody>
          <a:bodyPr wrap="square" rtlCol="0">
            <a:spAutoFit/>
          </a:bodyPr>
          <a:lstStyle/>
          <a:p>
            <a:pPr algn="ctr"/>
            <a:r>
              <a:rPr lang="sv-SE" sz="1200"/>
              <a:t>Paket 12</a:t>
            </a:r>
          </a:p>
        </p:txBody>
      </p:sp>
      <p:grpSp>
        <p:nvGrpSpPr>
          <p:cNvPr id="28" name="Grupp 27">
            <a:extLst>
              <a:ext uri="{FF2B5EF4-FFF2-40B4-BE49-F238E27FC236}">
                <a16:creationId xmlns:a16="http://schemas.microsoft.com/office/drawing/2014/main" id="{72CD4E09-C091-8386-C703-875E00C05B6D}"/>
              </a:ext>
            </a:extLst>
          </p:cNvPr>
          <p:cNvGrpSpPr/>
          <p:nvPr/>
        </p:nvGrpSpPr>
        <p:grpSpPr>
          <a:xfrm>
            <a:off x="11377189" y="1880527"/>
            <a:ext cx="843580" cy="820510"/>
            <a:chOff x="1391640" y="3736992"/>
            <a:chExt cx="843580" cy="820510"/>
          </a:xfrm>
          <a:solidFill>
            <a:srgbClr val="82CD9E"/>
          </a:solidFill>
        </p:grpSpPr>
        <p:sp>
          <p:nvSpPr>
            <p:cNvPr id="41" name="Ellips 40">
              <a:extLst>
                <a:ext uri="{FF2B5EF4-FFF2-40B4-BE49-F238E27FC236}">
                  <a16:creationId xmlns:a16="http://schemas.microsoft.com/office/drawing/2014/main" id="{1D6E49EA-B885-B2A8-DD08-F0554F1406FF}"/>
                </a:ext>
              </a:extLst>
            </p:cNvPr>
            <p:cNvSpPr/>
            <p:nvPr/>
          </p:nvSpPr>
          <p:spPr>
            <a:xfrm>
              <a:off x="1403175" y="3736992"/>
              <a:ext cx="820510" cy="820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2467A73C-E6D2-6F4D-3FE4-6DD1B1B1990A}"/>
                </a:ext>
              </a:extLst>
            </p:cNvPr>
            <p:cNvSpPr txBox="1"/>
            <p:nvPr/>
          </p:nvSpPr>
          <p:spPr>
            <a:xfrm>
              <a:off x="1391640" y="3947090"/>
              <a:ext cx="843580" cy="400110"/>
            </a:xfrm>
            <a:prstGeom prst="rect">
              <a:avLst/>
            </a:prstGeom>
            <a:noFill/>
          </p:spPr>
          <p:txBody>
            <a:bodyPr wrap="square" rtlCol="0">
              <a:spAutoFit/>
            </a:bodyPr>
            <a:lstStyle/>
            <a:p>
              <a:pPr algn="ctr"/>
              <a:r>
                <a:rPr lang="sv-SE" sz="1000" b="1"/>
                <a:t>Cosmic införs</a:t>
              </a:r>
            </a:p>
          </p:txBody>
        </p:sp>
      </p:grpSp>
      <p:sp>
        <p:nvSpPr>
          <p:cNvPr id="3" name="textruta 2">
            <a:extLst>
              <a:ext uri="{FF2B5EF4-FFF2-40B4-BE49-F238E27FC236}">
                <a16:creationId xmlns:a16="http://schemas.microsoft.com/office/drawing/2014/main" id="{EE440A30-F19F-F301-8643-E1CF47B91EFF}"/>
              </a:ext>
            </a:extLst>
          </p:cNvPr>
          <p:cNvSpPr txBox="1"/>
          <p:nvPr>
            <p:custDataLst>
              <p:tags r:id="rId17"/>
            </p:custDataLst>
          </p:nvPr>
        </p:nvSpPr>
        <p:spPr>
          <a:xfrm>
            <a:off x="11661418" y="3193566"/>
            <a:ext cx="517151" cy="276999"/>
          </a:xfrm>
          <a:prstGeom prst="rect">
            <a:avLst/>
          </a:prstGeom>
          <a:noFill/>
        </p:spPr>
        <p:txBody>
          <a:bodyPr wrap="square" rtlCol="0">
            <a:spAutoFit/>
          </a:bodyPr>
          <a:lstStyle/>
          <a:p>
            <a:r>
              <a:rPr lang="sv-SE" sz="1200"/>
              <a:t>mar</a:t>
            </a:r>
          </a:p>
        </p:txBody>
      </p:sp>
      <p:sp>
        <p:nvSpPr>
          <p:cNvPr id="45" name="textruta 44">
            <a:extLst>
              <a:ext uri="{FF2B5EF4-FFF2-40B4-BE49-F238E27FC236}">
                <a16:creationId xmlns:a16="http://schemas.microsoft.com/office/drawing/2014/main" id="{EBFEC749-AEEE-D6DB-E818-8413486E9F70}"/>
              </a:ext>
            </a:extLst>
          </p:cNvPr>
          <p:cNvSpPr txBox="1"/>
          <p:nvPr>
            <p:custDataLst>
              <p:tags r:id="rId18"/>
            </p:custDataLst>
          </p:nvPr>
        </p:nvSpPr>
        <p:spPr>
          <a:xfrm>
            <a:off x="11637322" y="2740982"/>
            <a:ext cx="541866" cy="276999"/>
          </a:xfrm>
          <a:prstGeom prst="rect">
            <a:avLst/>
          </a:prstGeom>
          <a:noFill/>
        </p:spPr>
        <p:txBody>
          <a:bodyPr wrap="square" rtlCol="0">
            <a:spAutoFit/>
          </a:bodyPr>
          <a:lstStyle/>
          <a:p>
            <a:pPr algn="ctr"/>
            <a:r>
              <a:rPr lang="sv-SE" sz="1200" b="1"/>
              <a:t>2025</a:t>
            </a:r>
          </a:p>
        </p:txBody>
      </p:sp>
    </p:spTree>
    <p:extLst>
      <p:ext uri="{BB962C8B-B14F-4D97-AF65-F5344CB8AC3E}">
        <p14:creationId xmlns:p14="http://schemas.microsoft.com/office/powerpoint/2010/main" val="259828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D6C9E784-253E-A6CC-0AD3-BC015EC58EE3}"/>
              </a:ext>
            </a:extLst>
          </p:cNvPr>
          <p:cNvGrpSpPr/>
          <p:nvPr/>
        </p:nvGrpSpPr>
        <p:grpSpPr>
          <a:xfrm>
            <a:off x="3409752" y="234789"/>
            <a:ext cx="9471746" cy="5928733"/>
            <a:chOff x="3584126" y="251159"/>
            <a:chExt cx="9471746" cy="5928733"/>
          </a:xfrm>
        </p:grpSpPr>
        <p:grpSp>
          <p:nvGrpSpPr>
            <p:cNvPr id="63" name="Grupp 1">
              <a:extLst>
                <a:ext uri="{FF2B5EF4-FFF2-40B4-BE49-F238E27FC236}">
                  <a16:creationId xmlns:a16="http://schemas.microsoft.com/office/drawing/2014/main" id="{7C1D8EA4-0A14-CA75-9B81-FC6CDE514CE7}"/>
                </a:ext>
              </a:extLst>
            </p:cNvPr>
            <p:cNvGrpSpPr/>
            <p:nvPr/>
          </p:nvGrpSpPr>
          <p:grpSpPr>
            <a:xfrm>
              <a:off x="3584126" y="251159"/>
              <a:ext cx="9178632" cy="5928733"/>
              <a:chOff x="1506684" y="401177"/>
              <a:chExt cx="9178632" cy="5928733"/>
            </a:xfrm>
          </p:grpSpPr>
          <p:pic>
            <p:nvPicPr>
              <p:cNvPr id="67" name="Bildobjekt 2">
                <a:extLst>
                  <a:ext uri="{FF2B5EF4-FFF2-40B4-BE49-F238E27FC236}">
                    <a16:creationId xmlns:a16="http://schemas.microsoft.com/office/drawing/2014/main" id="{9F8B2E46-65D7-CFE7-B2FB-AB302390723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250" b="89167" l="41483" r="55349">
                            <a14:foregroundMark x1="47180" y1="48542" x2="47180" y2="48542"/>
                            <a14:foregroundMark x1="46541" y1="48194" x2="47180" y2="44583"/>
                            <a14:foregroundMark x1="50116" y1="61736" x2="51308" y2="68056"/>
                            <a14:foregroundMark x1="51308" y1="68056" x2="48459" y2="66528"/>
                            <a14:foregroundMark x1="51890" y1="76806" x2="51890" y2="78056"/>
                            <a14:foregroundMark x1="49884" y1="80417" x2="49593" y2="82153"/>
                            <a14:foregroundMark x1="49390" y1="83958" x2="49506" y2="83056"/>
                            <a14:foregroundMark x1="47500" y1="85000" x2="48140" y2="85000"/>
                            <a14:foregroundMark x1="47297" y1="80208" x2="47849" y2="76250"/>
                            <a14:foregroundMark x1="45872" y1="77917" x2="47209" y2="77708"/>
                            <a14:foregroundMark x1="44884" y1="67083" x2="45349" y2="65833"/>
                            <a14:foregroundMark x1="45436" y1="86944" x2="45930" y2="85486"/>
                            <a14:foregroundMark x1="45233" y1="89236" x2="45494" y2="89028"/>
                            <a14:foregroundMark x1="52326" y1="20625" x2="52326" y2="19236"/>
                            <a14:foregroundMark x1="55116" y1="30903" x2="55349" y2="31389"/>
                            <a14:foregroundMark x1="52006" y1="17431" x2="52006" y2="16250"/>
                            <a14:foregroundMark x1="51047" y1="62569" x2="51105" y2="62847"/>
                            <a14:foregroundMark x1="49593" y1="75417" x2="49564" y2="75625"/>
                            <a14:foregroundMark x1="55320" y1="27083" x2="55320" y2="27292"/>
                            <a14:backgroundMark x1="49506" y1="81458" x2="49506" y2="81250"/>
                            <a14:backgroundMark x1="44738" y1="72083" x2="45727" y2="70625"/>
                            <a14:backgroundMark x1="46773" y1="74792" x2="46773" y2="74514"/>
                          </a14:backgroundRemoval>
                        </a14:imgEffect>
                      </a14:imgLayer>
                    </a14:imgProps>
                  </a:ext>
                </a:extLst>
              </a:blip>
              <a:srcRect l="39790" t="13681" r="43103" b="8908"/>
              <a:stretch/>
            </p:blipFill>
            <p:spPr>
              <a:xfrm>
                <a:off x="1506684" y="401177"/>
                <a:ext cx="3129960" cy="5928733"/>
              </a:xfrm>
              <a:prstGeom prst="rect">
                <a:avLst/>
              </a:prstGeom>
            </p:spPr>
          </p:pic>
          <p:cxnSp>
            <p:nvCxnSpPr>
              <p:cNvPr id="68" name="Rak pilkoppling 3">
                <a:extLst>
                  <a:ext uri="{FF2B5EF4-FFF2-40B4-BE49-F238E27FC236}">
                    <a16:creationId xmlns:a16="http://schemas.microsoft.com/office/drawing/2014/main" id="{C84E49C6-7BFD-3519-84B3-44F2D5A472F6}"/>
                  </a:ext>
                </a:extLst>
              </p:cNvPr>
              <p:cNvCxnSpPr>
                <a:cxnSpLocks/>
              </p:cNvCxnSpPr>
              <p:nvPr/>
            </p:nvCxnSpPr>
            <p:spPr>
              <a:xfrm flipV="1">
                <a:off x="2487566" y="3865528"/>
                <a:ext cx="3888432" cy="141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Rak pilkoppling 5">
                <a:extLst>
                  <a:ext uri="{FF2B5EF4-FFF2-40B4-BE49-F238E27FC236}">
                    <a16:creationId xmlns:a16="http://schemas.microsoft.com/office/drawing/2014/main" id="{23731B47-2212-28FE-5400-A7B79815FDA0}"/>
                  </a:ext>
                </a:extLst>
              </p:cNvPr>
              <p:cNvCxnSpPr>
                <a:cxnSpLocks/>
              </p:cNvCxnSpPr>
              <p:nvPr/>
            </p:nvCxnSpPr>
            <p:spPr>
              <a:xfrm flipV="1">
                <a:off x="2487566" y="4993561"/>
                <a:ext cx="5317430" cy="6255"/>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Rak pilkoppling 6">
                <a:extLst>
                  <a:ext uri="{FF2B5EF4-FFF2-40B4-BE49-F238E27FC236}">
                    <a16:creationId xmlns:a16="http://schemas.microsoft.com/office/drawing/2014/main" id="{594D715F-251D-D2A2-E75D-3AAD6951A1B5}"/>
                  </a:ext>
                </a:extLst>
              </p:cNvPr>
              <p:cNvCxnSpPr>
                <a:cxnSpLocks/>
              </p:cNvCxnSpPr>
              <p:nvPr/>
            </p:nvCxnSpPr>
            <p:spPr>
              <a:xfrm>
                <a:off x="2487566" y="4155231"/>
                <a:ext cx="4464496" cy="900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Rak pilkoppling 7">
                <a:extLst>
                  <a:ext uri="{FF2B5EF4-FFF2-40B4-BE49-F238E27FC236}">
                    <a16:creationId xmlns:a16="http://schemas.microsoft.com/office/drawing/2014/main" id="{335ED451-2D57-D64F-1648-8451FA327720}"/>
                  </a:ext>
                </a:extLst>
              </p:cNvPr>
              <p:cNvCxnSpPr>
                <a:cxnSpLocks/>
              </p:cNvCxnSpPr>
              <p:nvPr/>
            </p:nvCxnSpPr>
            <p:spPr>
              <a:xfrm flipV="1">
                <a:off x="2487566" y="4443359"/>
                <a:ext cx="4849378" cy="1203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8">
                <a:extLst>
                  <a:ext uri="{FF2B5EF4-FFF2-40B4-BE49-F238E27FC236}">
                    <a16:creationId xmlns:a16="http://schemas.microsoft.com/office/drawing/2014/main" id="{663E71FA-4300-BBCC-FE3B-31E84E50D1D2}"/>
                  </a:ext>
                </a:extLst>
              </p:cNvPr>
              <p:cNvCxnSpPr>
                <a:cxnSpLocks/>
              </p:cNvCxnSpPr>
              <p:nvPr/>
            </p:nvCxnSpPr>
            <p:spPr>
              <a:xfrm flipV="1">
                <a:off x="2487566" y="3588296"/>
                <a:ext cx="3158518" cy="551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Rak pilkoppling 9">
                <a:extLst>
                  <a:ext uri="{FF2B5EF4-FFF2-40B4-BE49-F238E27FC236}">
                    <a16:creationId xmlns:a16="http://schemas.microsoft.com/office/drawing/2014/main" id="{AA0DA749-1D4E-6844-167B-A6B089A9ED27}"/>
                  </a:ext>
                </a:extLst>
              </p:cNvPr>
              <p:cNvCxnSpPr>
                <a:cxnSpLocks/>
              </p:cNvCxnSpPr>
              <p:nvPr/>
            </p:nvCxnSpPr>
            <p:spPr>
              <a:xfrm>
                <a:off x="2487566" y="4728630"/>
                <a:ext cx="505442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Rak pilkoppling 10">
                <a:extLst>
                  <a:ext uri="{FF2B5EF4-FFF2-40B4-BE49-F238E27FC236}">
                    <a16:creationId xmlns:a16="http://schemas.microsoft.com/office/drawing/2014/main" id="{6847B918-CFC9-735D-2D1A-550EAEC8C882}"/>
                  </a:ext>
                </a:extLst>
              </p:cNvPr>
              <p:cNvCxnSpPr>
                <a:cxnSpLocks/>
              </p:cNvCxnSpPr>
              <p:nvPr/>
            </p:nvCxnSpPr>
            <p:spPr>
              <a:xfrm>
                <a:off x="2487566" y="5578171"/>
                <a:ext cx="6336704" cy="14555"/>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Rak pilkoppling 11">
                <a:extLst>
                  <a:ext uri="{FF2B5EF4-FFF2-40B4-BE49-F238E27FC236}">
                    <a16:creationId xmlns:a16="http://schemas.microsoft.com/office/drawing/2014/main" id="{70BE70DC-335F-02B0-7E88-3B6F36A58983}"/>
                  </a:ext>
                </a:extLst>
              </p:cNvPr>
              <p:cNvCxnSpPr>
                <a:cxnSpLocks/>
              </p:cNvCxnSpPr>
              <p:nvPr/>
            </p:nvCxnSpPr>
            <p:spPr>
              <a:xfrm>
                <a:off x="2487566" y="5291180"/>
                <a:ext cx="5785482" cy="1903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ruta 12">
                <a:extLst>
                  <a:ext uri="{FF2B5EF4-FFF2-40B4-BE49-F238E27FC236}">
                    <a16:creationId xmlns:a16="http://schemas.microsoft.com/office/drawing/2014/main" id="{8115EE58-9CDD-4C17-C5C5-CE69363909BF}"/>
                  </a:ext>
                </a:extLst>
              </p:cNvPr>
              <p:cNvSpPr txBox="1"/>
              <p:nvPr/>
            </p:nvSpPr>
            <p:spPr>
              <a:xfrm>
                <a:off x="3839708" y="3600744"/>
                <a:ext cx="1261884"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NORRBOTTEN</a:t>
                </a:r>
                <a:endParaRPr lang="sv-SE"/>
              </a:p>
            </p:txBody>
          </p:sp>
          <p:sp>
            <p:nvSpPr>
              <p:cNvPr id="77" name="textruta 13">
                <a:extLst>
                  <a:ext uri="{FF2B5EF4-FFF2-40B4-BE49-F238E27FC236}">
                    <a16:creationId xmlns:a16="http://schemas.microsoft.com/office/drawing/2014/main" id="{614DA7B4-DC48-7700-3528-3D629D95EFCC}"/>
                  </a:ext>
                </a:extLst>
              </p:cNvPr>
              <p:cNvSpPr txBox="1"/>
              <p:nvPr/>
            </p:nvSpPr>
            <p:spPr>
              <a:xfrm>
                <a:off x="6436844" y="3731551"/>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v.48 2024</a:t>
                </a:r>
              </a:p>
            </p:txBody>
          </p:sp>
          <p:sp>
            <p:nvSpPr>
              <p:cNvPr id="78" name="textruta 16">
                <a:extLst>
                  <a:ext uri="{FF2B5EF4-FFF2-40B4-BE49-F238E27FC236}">
                    <a16:creationId xmlns:a16="http://schemas.microsoft.com/office/drawing/2014/main" id="{D952349E-DB14-3D85-521E-55850030A421}"/>
                  </a:ext>
                </a:extLst>
              </p:cNvPr>
              <p:cNvSpPr txBox="1"/>
              <p:nvPr/>
            </p:nvSpPr>
            <p:spPr>
              <a:xfrm>
                <a:off x="3839708" y="4728630"/>
                <a:ext cx="1661032"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VÄSTERNORRLAND</a:t>
                </a:r>
                <a:endParaRPr lang="sv-SE"/>
              </a:p>
            </p:txBody>
          </p:sp>
          <p:sp>
            <p:nvSpPr>
              <p:cNvPr id="79" name="textruta 17">
                <a:extLst>
                  <a:ext uri="{FF2B5EF4-FFF2-40B4-BE49-F238E27FC236}">
                    <a16:creationId xmlns:a16="http://schemas.microsoft.com/office/drawing/2014/main" id="{53D7706A-5EA8-4471-6D50-D6D798BA537F}"/>
                  </a:ext>
                </a:extLst>
              </p:cNvPr>
              <p:cNvSpPr txBox="1"/>
              <p:nvPr/>
            </p:nvSpPr>
            <p:spPr>
              <a:xfrm>
                <a:off x="7877004" y="4858208"/>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v.9 2025</a:t>
                </a:r>
              </a:p>
            </p:txBody>
          </p:sp>
          <p:sp>
            <p:nvSpPr>
              <p:cNvPr id="80" name="textruta 18">
                <a:extLst>
                  <a:ext uri="{FF2B5EF4-FFF2-40B4-BE49-F238E27FC236}">
                    <a16:creationId xmlns:a16="http://schemas.microsoft.com/office/drawing/2014/main" id="{AFCE1406-4E03-FEB9-9C16-D1611CBADE29}"/>
                  </a:ext>
                </a:extLst>
              </p:cNvPr>
              <p:cNvSpPr txBox="1"/>
              <p:nvPr/>
            </p:nvSpPr>
            <p:spPr>
              <a:xfrm>
                <a:off x="8328248" y="5171711"/>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v.11 2025</a:t>
                </a:r>
              </a:p>
            </p:txBody>
          </p:sp>
          <p:sp>
            <p:nvSpPr>
              <p:cNvPr id="81" name="textruta 19">
                <a:extLst>
                  <a:ext uri="{FF2B5EF4-FFF2-40B4-BE49-F238E27FC236}">
                    <a16:creationId xmlns:a16="http://schemas.microsoft.com/office/drawing/2014/main" id="{FCCFA5FA-6398-6D10-E1DA-4DC16F10B699}"/>
                  </a:ext>
                </a:extLst>
              </p:cNvPr>
              <p:cNvSpPr txBox="1"/>
              <p:nvPr/>
            </p:nvSpPr>
            <p:spPr>
              <a:xfrm>
                <a:off x="8885116" y="5448710"/>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v.13 2025</a:t>
                </a:r>
              </a:p>
            </p:txBody>
          </p:sp>
          <p:sp>
            <p:nvSpPr>
              <p:cNvPr id="82" name="textruta 20">
                <a:extLst>
                  <a:ext uri="{FF2B5EF4-FFF2-40B4-BE49-F238E27FC236}">
                    <a16:creationId xmlns:a16="http://schemas.microsoft.com/office/drawing/2014/main" id="{154222DA-B277-5926-A9EC-C17A8D7D8CC8}"/>
                  </a:ext>
                </a:extLst>
              </p:cNvPr>
              <p:cNvSpPr txBox="1"/>
              <p:nvPr/>
            </p:nvSpPr>
            <p:spPr>
              <a:xfrm>
                <a:off x="7588972" y="4594176"/>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v.7 2025</a:t>
                </a:r>
              </a:p>
            </p:txBody>
          </p:sp>
          <p:sp>
            <p:nvSpPr>
              <p:cNvPr id="83" name="textruta 21">
                <a:extLst>
                  <a:ext uri="{FF2B5EF4-FFF2-40B4-BE49-F238E27FC236}">
                    <a16:creationId xmlns:a16="http://schemas.microsoft.com/office/drawing/2014/main" id="{B8D18FA0-238B-20C2-E4CE-771FC44B01FC}"/>
                  </a:ext>
                </a:extLst>
              </p:cNvPr>
              <p:cNvSpPr txBox="1"/>
              <p:nvPr/>
            </p:nvSpPr>
            <p:spPr>
              <a:xfrm>
                <a:off x="7372948" y="4307615"/>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v.5 2025</a:t>
                </a:r>
              </a:p>
            </p:txBody>
          </p:sp>
          <p:sp>
            <p:nvSpPr>
              <p:cNvPr id="84" name="textruta 22">
                <a:extLst>
                  <a:ext uri="{FF2B5EF4-FFF2-40B4-BE49-F238E27FC236}">
                    <a16:creationId xmlns:a16="http://schemas.microsoft.com/office/drawing/2014/main" id="{83E89294-2D45-6943-C5EB-7564BEEC1FD1}"/>
                  </a:ext>
                </a:extLst>
              </p:cNvPr>
              <p:cNvSpPr txBox="1"/>
              <p:nvPr/>
            </p:nvSpPr>
            <p:spPr>
              <a:xfrm>
                <a:off x="7012908" y="4019583"/>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v.3 2025</a:t>
                </a:r>
              </a:p>
            </p:txBody>
          </p:sp>
          <p:sp>
            <p:nvSpPr>
              <p:cNvPr id="85" name="textruta 23">
                <a:extLst>
                  <a:ext uri="{FF2B5EF4-FFF2-40B4-BE49-F238E27FC236}">
                    <a16:creationId xmlns:a16="http://schemas.microsoft.com/office/drawing/2014/main" id="{94D6BA9D-C41A-3250-8DF6-627BF72B41D0}"/>
                  </a:ext>
                </a:extLst>
              </p:cNvPr>
              <p:cNvSpPr txBox="1"/>
              <p:nvPr/>
            </p:nvSpPr>
            <p:spPr>
              <a:xfrm>
                <a:off x="5716764" y="3444278"/>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v.38 2024</a:t>
                </a:r>
              </a:p>
            </p:txBody>
          </p:sp>
          <p:sp>
            <p:nvSpPr>
              <p:cNvPr id="86" name="textruta 24">
                <a:extLst>
                  <a:ext uri="{FF2B5EF4-FFF2-40B4-BE49-F238E27FC236}">
                    <a16:creationId xmlns:a16="http://schemas.microsoft.com/office/drawing/2014/main" id="{47A5EC3F-34D8-403E-08C3-334A1EE2D880}"/>
                  </a:ext>
                </a:extLst>
              </p:cNvPr>
              <p:cNvSpPr txBox="1"/>
              <p:nvPr/>
            </p:nvSpPr>
            <p:spPr>
              <a:xfrm>
                <a:off x="3839708" y="3885475"/>
                <a:ext cx="1151277"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GÄVLEBORG</a:t>
                </a:r>
                <a:endParaRPr lang="sv-SE"/>
              </a:p>
            </p:txBody>
          </p:sp>
          <p:sp>
            <p:nvSpPr>
              <p:cNvPr id="87" name="textruta 25">
                <a:extLst>
                  <a:ext uri="{FF2B5EF4-FFF2-40B4-BE49-F238E27FC236}">
                    <a16:creationId xmlns:a16="http://schemas.microsoft.com/office/drawing/2014/main" id="{FA2B44CF-E880-9CC5-2AB6-4A22AE22F802}"/>
                  </a:ext>
                </a:extLst>
              </p:cNvPr>
              <p:cNvSpPr txBox="1"/>
              <p:nvPr/>
            </p:nvSpPr>
            <p:spPr>
              <a:xfrm>
                <a:off x="3839708" y="4157523"/>
                <a:ext cx="909223"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DALARNA</a:t>
                </a:r>
                <a:endParaRPr lang="sv-SE"/>
              </a:p>
            </p:txBody>
          </p:sp>
          <p:sp>
            <p:nvSpPr>
              <p:cNvPr id="88" name="textruta 26">
                <a:extLst>
                  <a:ext uri="{FF2B5EF4-FFF2-40B4-BE49-F238E27FC236}">
                    <a16:creationId xmlns:a16="http://schemas.microsoft.com/office/drawing/2014/main" id="{7E84D4BF-1B18-9E45-4373-0740AFFD8356}"/>
                  </a:ext>
                </a:extLst>
              </p:cNvPr>
              <p:cNvSpPr txBox="1"/>
              <p:nvPr/>
            </p:nvSpPr>
            <p:spPr>
              <a:xfrm>
                <a:off x="3839708" y="3316814"/>
                <a:ext cx="1192955"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ÖREBRO LÄN</a:t>
                </a:r>
                <a:endParaRPr lang="sv-SE"/>
              </a:p>
            </p:txBody>
          </p:sp>
          <p:sp>
            <p:nvSpPr>
              <p:cNvPr id="89" name="textruta 27">
                <a:extLst>
                  <a:ext uri="{FF2B5EF4-FFF2-40B4-BE49-F238E27FC236}">
                    <a16:creationId xmlns:a16="http://schemas.microsoft.com/office/drawing/2014/main" id="{8E311834-79BB-7C42-5B04-EF9402B32B33}"/>
                  </a:ext>
                </a:extLst>
              </p:cNvPr>
              <p:cNvSpPr txBox="1"/>
              <p:nvPr/>
            </p:nvSpPr>
            <p:spPr>
              <a:xfrm>
                <a:off x="3839708" y="4455390"/>
                <a:ext cx="1055097"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SÖRMLAND</a:t>
                </a:r>
                <a:endParaRPr lang="sv-SE"/>
              </a:p>
            </p:txBody>
          </p:sp>
          <p:sp>
            <p:nvSpPr>
              <p:cNvPr id="90" name="textruta 28">
                <a:extLst>
                  <a:ext uri="{FF2B5EF4-FFF2-40B4-BE49-F238E27FC236}">
                    <a16:creationId xmlns:a16="http://schemas.microsoft.com/office/drawing/2014/main" id="{DEED0AA6-8C97-6E86-E13D-2A6253B2A041}"/>
                  </a:ext>
                </a:extLst>
              </p:cNvPr>
              <p:cNvSpPr txBox="1"/>
              <p:nvPr/>
            </p:nvSpPr>
            <p:spPr>
              <a:xfrm>
                <a:off x="3839708" y="5300072"/>
                <a:ext cx="891591"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HALLAND</a:t>
                </a:r>
                <a:endParaRPr lang="sv-SE"/>
              </a:p>
            </p:txBody>
          </p:sp>
          <p:sp>
            <p:nvSpPr>
              <p:cNvPr id="91" name="textruta 29">
                <a:extLst>
                  <a:ext uri="{FF2B5EF4-FFF2-40B4-BE49-F238E27FC236}">
                    <a16:creationId xmlns:a16="http://schemas.microsoft.com/office/drawing/2014/main" id="{A3B46BB3-870A-8ADF-5A3C-FE870A54B75F}"/>
                  </a:ext>
                </a:extLst>
              </p:cNvPr>
              <p:cNvSpPr txBox="1"/>
              <p:nvPr/>
            </p:nvSpPr>
            <p:spPr>
              <a:xfrm>
                <a:off x="3839708" y="5002488"/>
                <a:ext cx="954107" cy="276999"/>
              </a:xfrm>
              <a:prstGeom prst="rect">
                <a:avLst/>
              </a:prstGeom>
              <a:noFill/>
            </p:spPr>
            <p:txBody>
              <a:bodyPr wrap="non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BLEKINGE</a:t>
                </a:r>
                <a:endParaRPr lang="sv-SE"/>
              </a:p>
            </p:txBody>
          </p:sp>
        </p:grpSp>
        <p:cxnSp>
          <p:nvCxnSpPr>
            <p:cNvPr id="64" name="Rak pilkoppling 31">
              <a:extLst>
                <a:ext uri="{FF2B5EF4-FFF2-40B4-BE49-F238E27FC236}">
                  <a16:creationId xmlns:a16="http://schemas.microsoft.com/office/drawing/2014/main" id="{F68FA97F-4B4E-6671-092B-AF9F2E8A171C}"/>
                </a:ext>
              </a:extLst>
            </p:cNvPr>
            <p:cNvCxnSpPr>
              <a:cxnSpLocks/>
            </p:cNvCxnSpPr>
            <p:nvPr/>
          </p:nvCxnSpPr>
          <p:spPr>
            <a:xfrm>
              <a:off x="4565008" y="5736478"/>
              <a:ext cx="662493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5" name="textruta 32">
              <a:extLst>
                <a:ext uri="{FF2B5EF4-FFF2-40B4-BE49-F238E27FC236}">
                  <a16:creationId xmlns:a16="http://schemas.microsoft.com/office/drawing/2014/main" id="{701D8D59-A651-E90D-4B24-8D720C662711}"/>
                </a:ext>
              </a:extLst>
            </p:cNvPr>
            <p:cNvSpPr txBox="1"/>
            <p:nvPr>
              <p:custDataLst>
                <p:tags r:id="rId1"/>
              </p:custDataLst>
            </p:nvPr>
          </p:nvSpPr>
          <p:spPr>
            <a:xfrm>
              <a:off x="5917150" y="5447448"/>
              <a:ext cx="142539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VÄSTERBOTTEN</a:t>
              </a:r>
              <a:endParaRPr lang="sv-SE"/>
            </a:p>
          </p:txBody>
        </p:sp>
        <p:sp>
          <p:nvSpPr>
            <p:cNvPr id="66" name="textruta 33">
              <a:extLst>
                <a:ext uri="{FF2B5EF4-FFF2-40B4-BE49-F238E27FC236}">
                  <a16:creationId xmlns:a16="http://schemas.microsoft.com/office/drawing/2014/main" id="{3F6F232E-C3CA-1926-83E1-F12196C0BE58}"/>
                </a:ext>
              </a:extLst>
            </p:cNvPr>
            <p:cNvSpPr txBox="1"/>
            <p:nvPr>
              <p:custDataLst>
                <p:tags r:id="rId2"/>
              </p:custDataLst>
            </p:nvPr>
          </p:nvSpPr>
          <p:spPr>
            <a:xfrm>
              <a:off x="11255672" y="5597978"/>
              <a:ext cx="1800200" cy="276999"/>
            </a:xfrm>
            <a:prstGeom prst="rect">
              <a:avLst/>
            </a:prstGeom>
            <a:noFill/>
          </p:spPr>
          <p:txBody>
            <a:bodyPr wrap="square" rtlCol="0">
              <a:spAutoFit/>
            </a:bodyPr>
            <a:ls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r>
                <a:rPr lang="sv-SE" sz="1200"/>
                <a:t>april 2025</a:t>
              </a:r>
            </a:p>
          </p:txBody>
        </p:sp>
      </p:gr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6</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9625" y="333375"/>
            <a:ext cx="11129321" cy="1296000"/>
          </a:xfrm>
        </p:spPr>
        <p:txBody>
          <a:bodyPr anchor="ctr">
            <a:normAutofit/>
          </a:bodyPr>
          <a:lstStyle/>
          <a:p>
            <a:pPr>
              <a:lnSpc>
                <a:spcPct val="100000"/>
              </a:lnSpc>
            </a:pPr>
            <a:r>
              <a:rPr lang="sv-SE">
                <a:solidFill>
                  <a:schemeClr val="bg1"/>
                </a:solidFill>
              </a:rPr>
              <a:t>Information:                         </a:t>
            </a:r>
            <a:r>
              <a:rPr lang="sv-SE"/>
              <a:t>Produktionsstart</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09459" y="1574418"/>
            <a:ext cx="3178664"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a:t>En ny tidplan för de nio SUSSA-regionernas produktionsstart beslutades under början av 2024.</a:t>
            </a:r>
          </a:p>
          <a:p>
            <a:pPr marL="0" indent="0">
              <a:buNone/>
            </a:pPr>
            <a:r>
              <a:rPr lang="sv-SE" sz="2000">
                <a:cs typeface="Arial" panose="020B0604020202020204"/>
              </a:rPr>
              <a:t>Region Halland inför Cosmic vecka 13 2025.</a:t>
            </a:r>
            <a:endParaRPr lang="sv-SE" sz="2000"/>
          </a:p>
          <a:p>
            <a:pPr marL="0" indent="0">
              <a:buNone/>
            </a:pPr>
            <a:r>
              <a:rPr lang="sv-SE"/>
              <a:t>Den </a:t>
            </a:r>
            <a:r>
              <a:rPr lang="sv-SE" sz="2000"/>
              <a:t>23/4 beslutade Region Västerbotten att flytta sitt införande från </a:t>
            </a:r>
            <a:br>
              <a:rPr lang="sv-SE" sz="2000"/>
            </a:br>
            <a:r>
              <a:rPr lang="sv-SE" sz="2000"/>
              <a:t>v. 42 2024 till april 2025. </a:t>
            </a:r>
            <a:r>
              <a:rPr lang="sv-SE" sz="2000">
                <a:cs typeface="Arial" panose="020B0604020202020204"/>
              </a:rPr>
              <a:t>Detta påverkar i nuläget </a:t>
            </a:r>
            <a:br>
              <a:rPr lang="sv-SE" sz="2000">
                <a:cs typeface="Arial" panose="020B0604020202020204"/>
              </a:rPr>
            </a:br>
            <a:r>
              <a:rPr lang="sv-SE" sz="2000">
                <a:cs typeface="Arial" panose="020B0604020202020204"/>
              </a:rPr>
              <a:t>inte vår införandetidpunkt. </a:t>
            </a:r>
            <a:endParaRPr lang="sv-SE" sz="2000"/>
          </a:p>
        </p:txBody>
      </p:sp>
      <p:sp>
        <p:nvSpPr>
          <p:cNvPr id="8" name="Platshållare för datum 3">
            <a:extLst>
              <a:ext uri="{FF2B5EF4-FFF2-40B4-BE49-F238E27FC236}">
                <a16:creationId xmlns:a16="http://schemas.microsoft.com/office/drawing/2014/main" id="{CD535C40-BEBD-D41A-52EC-0EFE7C741006}"/>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92361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0CE8A729-7FCA-6D01-DF86-7DBCE2BF7299}"/>
              </a:ext>
            </a:extLst>
          </p:cNvPr>
          <p:cNvSpPr>
            <a:spLocks noGrp="1"/>
          </p:cNvSpPr>
          <p:nvPr>
            <p:ph type="title"/>
            <p:custDataLst>
              <p:tags r:id="rId1"/>
            </p:custDataLst>
          </p:nvPr>
        </p:nvSpPr>
        <p:spPr/>
        <p:txBody>
          <a:bodyPr anchor="ctr">
            <a:normAutofit/>
          </a:bodyPr>
          <a:lstStyle/>
          <a:p>
            <a:pPr>
              <a:lnSpc>
                <a:spcPct val="100000"/>
              </a:lnSpc>
            </a:pPr>
            <a:r>
              <a:rPr lang="sv-SE">
                <a:solidFill>
                  <a:schemeClr val="bg1"/>
                </a:solidFill>
              </a:rPr>
              <a:t>Information: </a:t>
            </a:r>
            <a:r>
              <a:rPr lang="sv-SE"/>
              <a:t> </a:t>
            </a:r>
            <a:r>
              <a:rPr lang="sv-SE" sz="2800"/>
              <a:t>Övergripande tidplan införande Cosmic </a:t>
            </a:r>
            <a:endParaRPr lang="sv-SE"/>
          </a:p>
        </p:txBody>
      </p:sp>
      <p:sp>
        <p:nvSpPr>
          <p:cNvPr id="5" name="Footer Placeholder 4">
            <a:extLst>
              <a:ext uri="{FF2B5EF4-FFF2-40B4-BE49-F238E27FC236}">
                <a16:creationId xmlns:a16="http://schemas.microsoft.com/office/drawing/2014/main" id="{C6DFB9B6-CA4E-4718-AF17-25D5E950EA2F}"/>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6" name="Slide Number Placeholder 5">
            <a:extLst>
              <a:ext uri="{FF2B5EF4-FFF2-40B4-BE49-F238E27FC236}">
                <a16:creationId xmlns:a16="http://schemas.microsoft.com/office/drawing/2014/main" id="{E17C3273-0513-9B7E-91E0-853AF383EC2A}"/>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Platshållare för innehåll 2">
            <a:extLst>
              <a:ext uri="{FF2B5EF4-FFF2-40B4-BE49-F238E27FC236}">
                <a16:creationId xmlns:a16="http://schemas.microsoft.com/office/drawing/2014/main" id="{F8FC5CC9-D048-8280-8B7F-56FD375700C6}"/>
              </a:ext>
            </a:extLst>
          </p:cNvPr>
          <p:cNvSpPr txBox="1">
            <a:spLocks/>
          </p:cNvSpPr>
          <p:nvPr/>
        </p:nvSpPr>
        <p:spPr>
          <a:xfrm>
            <a:off x="835699" y="3643989"/>
            <a:ext cx="10585450" cy="2717743"/>
          </a:xfrm>
          <a:prstGeom prst="rect">
            <a:avLst/>
          </a:prstGeom>
        </p:spPr>
        <p:txBody>
          <a:bodyPr vert="horz" lIns="0" tIns="0" rIns="0" bIns="0" rtlCol="0" anchor="t">
            <a:noAutofit/>
          </a:bodyPr>
          <a:lstStyle>
            <a:lvl1pPr marL="288000" indent="-288000" algn="l" defTabSz="914400" rtl="0" eaLnBrk="1" latinLnBrk="0" hangingPunct="1">
              <a:lnSpc>
                <a:spcPct val="114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31825" indent="-287338" algn="l" defTabSz="914400" rtl="0" eaLnBrk="1" latinLnBrk="0" hangingPunct="1">
              <a:lnSpc>
                <a:spcPct val="114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990600" indent="-287338" algn="l" defTabSz="914400" rtl="0" eaLnBrk="1" latinLnBrk="0" hangingPunct="1">
              <a:lnSpc>
                <a:spcPct val="114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349375" indent="-287338"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698625" indent="-287338"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970088" indent="-287338"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368000" indent="0" algn="l" defTabSz="914400" rtl="0" eaLnBrk="1" latinLnBrk="0" hangingPunct="1">
              <a:lnSpc>
                <a:spcPct val="114000"/>
              </a:lnSpc>
              <a:spcBef>
                <a:spcPts val="600"/>
              </a:spcBef>
              <a:buClr>
                <a:schemeClr val="accent1"/>
              </a:buClr>
              <a:buFont typeface="Arial" panose="020B0604020202020204" pitchFamily="34" charset="0"/>
              <a:buNone/>
              <a:defRPr sz="1800" kern="1200">
                <a:solidFill>
                  <a:schemeClr val="tx1"/>
                </a:solidFill>
                <a:latin typeface="+mn-lt"/>
                <a:ea typeface="+mn-ea"/>
                <a:cs typeface="+mn-cs"/>
              </a:defRPr>
            </a:lvl7pPr>
            <a:lvl8pPr marL="1872000" indent="-288000"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14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6858"/>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Huvudsakliga aktiviteter per fas: </a:t>
            </a:r>
          </a:p>
          <a:p>
            <a:pPr marL="287655" marR="0" lvl="0" indent="-287655" algn="l" defTabSz="914400" rtl="0" eaLnBrk="1" fontAlgn="auto" latinLnBrk="0" hangingPunct="1">
              <a:lnSpc>
                <a:spcPct val="100000"/>
              </a:lnSpc>
              <a:spcBef>
                <a:spcPts val="600"/>
              </a:spcBef>
              <a:spcAft>
                <a:spcPts val="0"/>
              </a:spcAft>
              <a:buClr>
                <a:srgbClr val="006858"/>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Förberedelsefas: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1800" dirty="0">
                <a:solidFill>
                  <a:prstClr val="black"/>
                </a:solidFill>
                <a:latin typeface="Arial" panose="020B0604020202020204"/>
              </a:rPr>
              <a:t>Slutföra</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grundladdningsbeställningar, planering av tester etc.</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287655" marR="0" lvl="0" indent="-287655" algn="l" defTabSz="914400" rtl="0" eaLnBrk="1" fontAlgn="auto" latinLnBrk="0" hangingPunct="1">
              <a:lnSpc>
                <a:spcPct val="100000"/>
              </a:lnSpc>
              <a:spcBef>
                <a:spcPts val="600"/>
              </a:spcBef>
              <a:spcAft>
                <a:spcPts val="0"/>
              </a:spcAft>
              <a:buClr>
                <a:srgbClr val="006858"/>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Etableringsfas: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sv-SE" sz="1800" dirty="0">
                <a:solidFill>
                  <a:prstClr val="black"/>
                </a:solidFill>
                <a:latin typeface="Arial" panose="020B0604020202020204"/>
              </a:rPr>
              <a:t>Konfiguration</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av miljöer enligt beställning, anslutning av integrationer, behörighetslösning</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287655" marR="0" lvl="0" indent="-287655" algn="l" defTabSz="914400" rtl="0" eaLnBrk="1" fontAlgn="auto" latinLnBrk="0" hangingPunct="1">
              <a:lnSpc>
                <a:spcPct val="100000"/>
              </a:lnSpc>
              <a:spcBef>
                <a:spcPts val="600"/>
              </a:spcBef>
              <a:spcAft>
                <a:spcPts val="0"/>
              </a:spcAft>
              <a:buClr>
                <a:srgbClr val="006858"/>
              </a:buClr>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Valideringsfas:</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Validering av levererad tjänst utifrån verksamhetens behov (tester)</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287655" marR="0" lvl="0" indent="-287655" algn="l" defTabSz="914400" rtl="0" eaLnBrk="1" fontAlgn="auto" latinLnBrk="0" hangingPunct="1">
              <a:lnSpc>
                <a:spcPct val="100000"/>
              </a:lnSpc>
              <a:spcBef>
                <a:spcPts val="600"/>
              </a:spcBef>
              <a:spcAft>
                <a:spcPts val="0"/>
              </a:spcAft>
              <a:buClr>
                <a:srgbClr val="006858"/>
              </a:buClr>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Preproduktionsfas:</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sv-SE" sz="1800" dirty="0">
                <a:solidFill>
                  <a:prstClr val="black"/>
                </a:solidFill>
                <a:latin typeface="Arial" panose="020B0604020202020204"/>
              </a:rPr>
              <a:t>Migreringsarbete </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och klassrumsutbildning för slutanvändare</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287655" marR="0" lvl="0" indent="-287655" algn="l" defTabSz="914400" rtl="0" eaLnBrk="1" fontAlgn="auto" latinLnBrk="0" hangingPunct="1">
              <a:lnSpc>
                <a:spcPct val="100000"/>
              </a:lnSpc>
              <a:spcBef>
                <a:spcPts val="600"/>
              </a:spcBef>
              <a:spcAft>
                <a:spcPts val="0"/>
              </a:spcAft>
              <a:buClr>
                <a:srgbClr val="006858"/>
              </a:buClr>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Tidig produktionsfas:</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sv-SE" sz="1800" dirty="0">
                <a:solidFill>
                  <a:prstClr val="black"/>
                </a:solidFill>
                <a:latin typeface="Arial" panose="020B0604020202020204"/>
              </a:rPr>
              <a:t>Early life </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support (ELS) (påbörjas under preproduktionsfasen)</a:t>
            </a:r>
            <a:endParaRPr kumimoji="0" lang="sv-SE"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graphicFrame>
        <p:nvGraphicFramePr>
          <p:cNvPr id="17" name="Table 16">
            <a:extLst>
              <a:ext uri="{FF2B5EF4-FFF2-40B4-BE49-F238E27FC236}">
                <a16:creationId xmlns:a16="http://schemas.microsoft.com/office/drawing/2014/main" id="{C7C2C0C9-201E-DBEF-3B33-4E89440FF00C}"/>
              </a:ext>
            </a:extLst>
          </p:cNvPr>
          <p:cNvGraphicFramePr>
            <a:graphicFrameLocks noGrp="1"/>
          </p:cNvGraphicFramePr>
          <p:nvPr>
            <p:custDataLst>
              <p:tags r:id="rId2"/>
            </p:custDataLst>
            <p:extLst>
              <p:ext uri="{D42A27DB-BD31-4B8C-83A1-F6EECF244321}">
                <p14:modId xmlns:p14="http://schemas.microsoft.com/office/powerpoint/2010/main" val="1106837859"/>
              </p:ext>
            </p:extLst>
          </p:nvPr>
        </p:nvGraphicFramePr>
        <p:xfrm>
          <a:off x="785522" y="1454395"/>
          <a:ext cx="10635627" cy="1767840"/>
        </p:xfrm>
        <a:graphic>
          <a:graphicData uri="http://schemas.openxmlformats.org/drawingml/2006/table">
            <a:tbl>
              <a:tblPr/>
              <a:tblGrid>
                <a:gridCol w="1563627">
                  <a:extLst>
                    <a:ext uri="{9D8B030D-6E8A-4147-A177-3AD203B41FA5}">
                      <a16:colId xmlns:a16="http://schemas.microsoft.com/office/drawing/2014/main" val="3875340728"/>
                    </a:ext>
                  </a:extLst>
                </a:gridCol>
                <a:gridCol w="378000">
                  <a:extLst>
                    <a:ext uri="{9D8B030D-6E8A-4147-A177-3AD203B41FA5}">
                      <a16:colId xmlns:a16="http://schemas.microsoft.com/office/drawing/2014/main" val="1227009147"/>
                    </a:ext>
                  </a:extLst>
                </a:gridCol>
                <a:gridCol w="378000">
                  <a:extLst>
                    <a:ext uri="{9D8B030D-6E8A-4147-A177-3AD203B41FA5}">
                      <a16:colId xmlns:a16="http://schemas.microsoft.com/office/drawing/2014/main" val="3231536153"/>
                    </a:ext>
                  </a:extLst>
                </a:gridCol>
                <a:gridCol w="378000">
                  <a:extLst>
                    <a:ext uri="{9D8B030D-6E8A-4147-A177-3AD203B41FA5}">
                      <a16:colId xmlns:a16="http://schemas.microsoft.com/office/drawing/2014/main" val="877719559"/>
                    </a:ext>
                  </a:extLst>
                </a:gridCol>
                <a:gridCol w="378000">
                  <a:extLst>
                    <a:ext uri="{9D8B030D-6E8A-4147-A177-3AD203B41FA5}">
                      <a16:colId xmlns:a16="http://schemas.microsoft.com/office/drawing/2014/main" val="1940293803"/>
                    </a:ext>
                  </a:extLst>
                </a:gridCol>
                <a:gridCol w="378000">
                  <a:extLst>
                    <a:ext uri="{9D8B030D-6E8A-4147-A177-3AD203B41FA5}">
                      <a16:colId xmlns:a16="http://schemas.microsoft.com/office/drawing/2014/main" val="322876806"/>
                    </a:ext>
                  </a:extLst>
                </a:gridCol>
                <a:gridCol w="378000">
                  <a:extLst>
                    <a:ext uri="{9D8B030D-6E8A-4147-A177-3AD203B41FA5}">
                      <a16:colId xmlns:a16="http://schemas.microsoft.com/office/drawing/2014/main" val="3613320963"/>
                    </a:ext>
                  </a:extLst>
                </a:gridCol>
                <a:gridCol w="378000">
                  <a:extLst>
                    <a:ext uri="{9D8B030D-6E8A-4147-A177-3AD203B41FA5}">
                      <a16:colId xmlns:a16="http://schemas.microsoft.com/office/drawing/2014/main" val="3931269354"/>
                    </a:ext>
                  </a:extLst>
                </a:gridCol>
                <a:gridCol w="378000">
                  <a:extLst>
                    <a:ext uri="{9D8B030D-6E8A-4147-A177-3AD203B41FA5}">
                      <a16:colId xmlns:a16="http://schemas.microsoft.com/office/drawing/2014/main" val="877249578"/>
                    </a:ext>
                  </a:extLst>
                </a:gridCol>
                <a:gridCol w="378000">
                  <a:extLst>
                    <a:ext uri="{9D8B030D-6E8A-4147-A177-3AD203B41FA5}">
                      <a16:colId xmlns:a16="http://schemas.microsoft.com/office/drawing/2014/main" val="3920300580"/>
                    </a:ext>
                  </a:extLst>
                </a:gridCol>
                <a:gridCol w="378000">
                  <a:extLst>
                    <a:ext uri="{9D8B030D-6E8A-4147-A177-3AD203B41FA5}">
                      <a16:colId xmlns:a16="http://schemas.microsoft.com/office/drawing/2014/main" val="4213523413"/>
                    </a:ext>
                  </a:extLst>
                </a:gridCol>
                <a:gridCol w="378000">
                  <a:extLst>
                    <a:ext uri="{9D8B030D-6E8A-4147-A177-3AD203B41FA5}">
                      <a16:colId xmlns:a16="http://schemas.microsoft.com/office/drawing/2014/main" val="2121508283"/>
                    </a:ext>
                  </a:extLst>
                </a:gridCol>
                <a:gridCol w="378000">
                  <a:extLst>
                    <a:ext uri="{9D8B030D-6E8A-4147-A177-3AD203B41FA5}">
                      <a16:colId xmlns:a16="http://schemas.microsoft.com/office/drawing/2014/main" val="2949475135"/>
                    </a:ext>
                  </a:extLst>
                </a:gridCol>
                <a:gridCol w="378000">
                  <a:extLst>
                    <a:ext uri="{9D8B030D-6E8A-4147-A177-3AD203B41FA5}">
                      <a16:colId xmlns:a16="http://schemas.microsoft.com/office/drawing/2014/main" val="2959051682"/>
                    </a:ext>
                  </a:extLst>
                </a:gridCol>
                <a:gridCol w="378000">
                  <a:extLst>
                    <a:ext uri="{9D8B030D-6E8A-4147-A177-3AD203B41FA5}">
                      <a16:colId xmlns:a16="http://schemas.microsoft.com/office/drawing/2014/main" val="1846531640"/>
                    </a:ext>
                  </a:extLst>
                </a:gridCol>
                <a:gridCol w="378000">
                  <a:extLst>
                    <a:ext uri="{9D8B030D-6E8A-4147-A177-3AD203B41FA5}">
                      <a16:colId xmlns:a16="http://schemas.microsoft.com/office/drawing/2014/main" val="1481684242"/>
                    </a:ext>
                  </a:extLst>
                </a:gridCol>
                <a:gridCol w="378000">
                  <a:extLst>
                    <a:ext uri="{9D8B030D-6E8A-4147-A177-3AD203B41FA5}">
                      <a16:colId xmlns:a16="http://schemas.microsoft.com/office/drawing/2014/main" val="210889899"/>
                    </a:ext>
                  </a:extLst>
                </a:gridCol>
                <a:gridCol w="378000">
                  <a:extLst>
                    <a:ext uri="{9D8B030D-6E8A-4147-A177-3AD203B41FA5}">
                      <a16:colId xmlns:a16="http://schemas.microsoft.com/office/drawing/2014/main" val="3979421004"/>
                    </a:ext>
                  </a:extLst>
                </a:gridCol>
                <a:gridCol w="378000">
                  <a:extLst>
                    <a:ext uri="{9D8B030D-6E8A-4147-A177-3AD203B41FA5}">
                      <a16:colId xmlns:a16="http://schemas.microsoft.com/office/drawing/2014/main" val="55650401"/>
                    </a:ext>
                  </a:extLst>
                </a:gridCol>
                <a:gridCol w="378000">
                  <a:extLst>
                    <a:ext uri="{9D8B030D-6E8A-4147-A177-3AD203B41FA5}">
                      <a16:colId xmlns:a16="http://schemas.microsoft.com/office/drawing/2014/main" val="199832258"/>
                    </a:ext>
                  </a:extLst>
                </a:gridCol>
                <a:gridCol w="378000">
                  <a:extLst>
                    <a:ext uri="{9D8B030D-6E8A-4147-A177-3AD203B41FA5}">
                      <a16:colId xmlns:a16="http://schemas.microsoft.com/office/drawing/2014/main" val="1011886724"/>
                    </a:ext>
                  </a:extLst>
                </a:gridCol>
                <a:gridCol w="378000">
                  <a:extLst>
                    <a:ext uri="{9D8B030D-6E8A-4147-A177-3AD203B41FA5}">
                      <a16:colId xmlns:a16="http://schemas.microsoft.com/office/drawing/2014/main" val="1260926402"/>
                    </a:ext>
                  </a:extLst>
                </a:gridCol>
                <a:gridCol w="378000">
                  <a:extLst>
                    <a:ext uri="{9D8B030D-6E8A-4147-A177-3AD203B41FA5}">
                      <a16:colId xmlns:a16="http://schemas.microsoft.com/office/drawing/2014/main" val="3534864959"/>
                    </a:ext>
                  </a:extLst>
                </a:gridCol>
                <a:gridCol w="378000">
                  <a:extLst>
                    <a:ext uri="{9D8B030D-6E8A-4147-A177-3AD203B41FA5}">
                      <a16:colId xmlns:a16="http://schemas.microsoft.com/office/drawing/2014/main" val="2455254199"/>
                    </a:ext>
                  </a:extLst>
                </a:gridCol>
                <a:gridCol w="378000">
                  <a:extLst>
                    <a:ext uri="{9D8B030D-6E8A-4147-A177-3AD203B41FA5}">
                      <a16:colId xmlns:a16="http://schemas.microsoft.com/office/drawing/2014/main" val="2272004001"/>
                    </a:ext>
                  </a:extLst>
                </a:gridCol>
              </a:tblGrid>
              <a:tr h="188940">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12">
                  <a:txBody>
                    <a:bodyPr/>
                    <a:lstStyle/>
                    <a:p>
                      <a:pPr algn="ctr" fontAlgn="b"/>
                      <a:r>
                        <a:rPr lang="sv-SE" sz="1800" b="1" i="0" u="none" strike="noStrike">
                          <a:solidFill>
                            <a:srgbClr val="FFFFFF"/>
                          </a:solidFill>
                          <a:effectLst/>
                          <a:latin typeface="Calibri" panose="020F0502020204030204" pitchFamily="34" charset="0"/>
                        </a:rPr>
                        <a:t>2024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gridSpan="12">
                  <a:txBody>
                    <a:bodyPr/>
                    <a:lstStyle/>
                    <a:p>
                      <a:pPr algn="ctr" fontAlgn="b"/>
                      <a:r>
                        <a:rPr lang="sv-SE" sz="1800" b="1" i="0" u="none" strike="noStrike">
                          <a:solidFill>
                            <a:srgbClr val="FFFFFF"/>
                          </a:solidFill>
                          <a:effectLst/>
                          <a:latin typeface="Calibri" panose="020F0502020204030204" pitchFamily="34" charset="0"/>
                        </a:rPr>
                        <a:t>2025</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34643385"/>
                  </a:ext>
                </a:extLst>
              </a:tr>
              <a:tr h="174406">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MAJ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OKT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DEC</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JAN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MAJ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OKT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sv-SE" sz="1400" b="1" i="0" u="none" strike="noStrike">
                          <a:solidFill>
                            <a:srgbClr val="000000"/>
                          </a:solidFill>
                          <a:effectLst/>
                          <a:latin typeface="Calibri" panose="020F0502020204030204" pitchFamily="34" charset="0"/>
                        </a:rPr>
                        <a:t>DEC</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0099116"/>
                  </a:ext>
                </a:extLst>
              </a:tr>
              <a:tr h="174406">
                <a:tc>
                  <a:txBody>
                    <a:bodyPr/>
                    <a:lstStyle/>
                    <a:p>
                      <a:pPr algn="l" fontAlgn="b"/>
                      <a:r>
                        <a:rPr lang="sv-SE" sz="1400" b="1" i="0" u="none" strike="noStrike">
                          <a:solidFill>
                            <a:srgbClr val="000000"/>
                          </a:solidFill>
                          <a:effectLst/>
                          <a:latin typeface="Calibri" panose="020F0502020204030204" pitchFamily="34" charset="0"/>
                        </a:rPr>
                        <a:t> Förberedelsefas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sv-SE"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1198573"/>
                  </a:ext>
                </a:extLst>
              </a:tr>
              <a:tr h="174406">
                <a:tc>
                  <a:txBody>
                    <a:bodyPr/>
                    <a:lstStyle/>
                    <a:p>
                      <a:pPr algn="l" fontAlgn="b"/>
                      <a:r>
                        <a:rPr lang="sv-SE" sz="1400" b="1" i="0" u="none" strike="noStrike">
                          <a:solidFill>
                            <a:srgbClr val="000000"/>
                          </a:solidFill>
                          <a:effectLst/>
                          <a:latin typeface="Calibri" panose="020F0502020204030204" pitchFamily="34" charset="0"/>
                        </a:rPr>
                        <a:t> Etableringsfas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9286866"/>
                  </a:ext>
                </a:extLst>
              </a:tr>
              <a:tr h="174406">
                <a:tc>
                  <a:txBody>
                    <a:bodyPr/>
                    <a:lstStyle/>
                    <a:p>
                      <a:pPr algn="l" fontAlgn="b"/>
                      <a:r>
                        <a:rPr lang="sv-SE" sz="1400" b="1" i="0" u="none" strike="noStrike">
                          <a:solidFill>
                            <a:srgbClr val="000000"/>
                          </a:solidFill>
                          <a:effectLst/>
                          <a:latin typeface="Calibri" panose="020F0502020204030204" pitchFamily="34" charset="0"/>
                        </a:rPr>
                        <a:t> Valideringsfas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19253924"/>
                  </a:ext>
                </a:extLst>
              </a:tr>
              <a:tr h="174406">
                <a:tc>
                  <a:txBody>
                    <a:bodyPr/>
                    <a:lstStyle/>
                    <a:p>
                      <a:pPr algn="l" fontAlgn="b"/>
                      <a:r>
                        <a:rPr lang="sv-SE" sz="1400" b="1" i="0" u="none" strike="noStrike">
                          <a:solidFill>
                            <a:srgbClr val="000000"/>
                          </a:solidFill>
                          <a:effectLst/>
                          <a:latin typeface="Calibri" panose="020F0502020204030204" pitchFamily="34" charset="0"/>
                        </a:rPr>
                        <a:t> Preproduktionsfas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2216447"/>
                  </a:ext>
                </a:extLst>
              </a:tr>
              <a:tr h="174406">
                <a:tc>
                  <a:txBody>
                    <a:bodyPr/>
                    <a:lstStyle/>
                    <a:p>
                      <a:pPr algn="l" fontAlgn="b"/>
                      <a:r>
                        <a:rPr lang="sv-SE" sz="1400" b="1" i="0" u="none" strike="noStrike">
                          <a:solidFill>
                            <a:srgbClr val="000000"/>
                          </a:solidFill>
                          <a:effectLst/>
                          <a:latin typeface="Calibri" panose="020F0502020204030204" pitchFamily="34" charset="0"/>
                        </a:rPr>
                        <a:t> Go live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25472762"/>
                  </a:ext>
                </a:extLst>
              </a:tr>
              <a:tr h="181673">
                <a:tc>
                  <a:txBody>
                    <a:bodyPr/>
                    <a:lstStyle/>
                    <a:p>
                      <a:pPr algn="l" fontAlgn="b"/>
                      <a:r>
                        <a:rPr lang="sv-SE" sz="1400" b="1" i="0" u="none" strike="noStrike">
                          <a:solidFill>
                            <a:srgbClr val="000000"/>
                          </a:solidFill>
                          <a:effectLst/>
                          <a:latin typeface="Calibri" panose="020F0502020204030204" pitchFamily="34" charset="0"/>
                        </a:rPr>
                        <a:t> Tidig produktionsfas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278358"/>
                  </a:ext>
                </a:extLst>
              </a:tr>
            </a:tbl>
          </a:graphicData>
        </a:graphic>
      </p:graphicFrame>
      <p:sp>
        <p:nvSpPr>
          <p:cNvPr id="18" name="Star: 4 Points 17">
            <a:extLst>
              <a:ext uri="{FF2B5EF4-FFF2-40B4-BE49-F238E27FC236}">
                <a16:creationId xmlns:a16="http://schemas.microsoft.com/office/drawing/2014/main" id="{5821AE66-065D-8A6F-7EEA-174D8E2C385E}"/>
              </a:ext>
            </a:extLst>
          </p:cNvPr>
          <p:cNvSpPr/>
          <p:nvPr>
            <p:custDataLst>
              <p:tags r:id="rId3"/>
            </p:custDataLst>
          </p:nvPr>
        </p:nvSpPr>
        <p:spPr>
          <a:xfrm>
            <a:off x="7869700" y="2843059"/>
            <a:ext cx="144000" cy="114300"/>
          </a:xfrm>
          <a:prstGeom prst="star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ktangel 1">
            <a:extLst>
              <a:ext uri="{FF2B5EF4-FFF2-40B4-BE49-F238E27FC236}">
                <a16:creationId xmlns:a16="http://schemas.microsoft.com/office/drawing/2014/main" id="{747A5036-D56F-3376-D847-43697D76FD40}"/>
              </a:ext>
            </a:extLst>
          </p:cNvPr>
          <p:cNvSpPr/>
          <p:nvPr>
            <p:custDataLst>
              <p:tags r:id="rId4"/>
            </p:custDataLst>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D8C25186-F1FD-EE19-B099-15F8437D9161}"/>
              </a:ext>
            </a:extLst>
          </p:cNvPr>
          <p:cNvSpPr txBox="1">
            <a:spLocks/>
          </p:cNvSpPr>
          <p:nvPr>
            <p:custDataLst>
              <p:tags r:id="rId5"/>
            </p:custDataLst>
          </p:nvPr>
        </p:nvSpPr>
        <p:spPr>
          <a:xfrm>
            <a:off x="803276" y="333375"/>
            <a:ext cx="9678820"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solidFill>
                  <a:schemeClr val="bg1"/>
                </a:solidFill>
              </a:rPr>
              <a:t>Information: </a:t>
            </a:r>
            <a:r>
              <a:rPr lang="sv-SE"/>
              <a:t> </a:t>
            </a:r>
            <a:r>
              <a:rPr lang="sv-SE" sz="2800"/>
              <a:t>Övergripande tidplan införande Cosmic</a:t>
            </a:r>
            <a:endParaRPr lang="sv-SE"/>
          </a:p>
        </p:txBody>
      </p:sp>
      <p:cxnSp>
        <p:nvCxnSpPr>
          <p:cNvPr id="16" name="Rak koppling 23">
            <a:extLst>
              <a:ext uri="{FF2B5EF4-FFF2-40B4-BE49-F238E27FC236}">
                <a16:creationId xmlns:a16="http://schemas.microsoft.com/office/drawing/2014/main" id="{DCE045EA-79F6-0633-DE24-531E2C31738D}"/>
              </a:ext>
            </a:extLst>
          </p:cNvPr>
          <p:cNvCxnSpPr>
            <a:cxnSpLocks/>
          </p:cNvCxnSpPr>
          <p:nvPr/>
        </p:nvCxnSpPr>
        <p:spPr>
          <a:xfrm>
            <a:off x="4241618" y="1943073"/>
            <a:ext cx="0" cy="1270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ruta 24">
            <a:extLst>
              <a:ext uri="{FF2B5EF4-FFF2-40B4-BE49-F238E27FC236}">
                <a16:creationId xmlns:a16="http://schemas.microsoft.com/office/drawing/2014/main" id="{F49A43DC-9DDE-03B2-92A4-63182E2D8936}"/>
              </a:ext>
            </a:extLst>
          </p:cNvPr>
          <p:cNvSpPr txBox="1"/>
          <p:nvPr>
            <p:custDataLst>
              <p:tags r:id="rId6"/>
            </p:custDataLst>
          </p:nvPr>
        </p:nvSpPr>
        <p:spPr>
          <a:xfrm>
            <a:off x="3731498" y="3236387"/>
            <a:ext cx="1010713" cy="276999"/>
          </a:xfrm>
          <a:prstGeom prst="rect">
            <a:avLst/>
          </a:prstGeom>
          <a:noFill/>
        </p:spPr>
        <p:txBody>
          <a:bodyPr wrap="square" lIns="91440" tIns="45720" rIns="91440" bIns="45720" rtlCol="0" anchor="t">
            <a:spAutoFit/>
          </a:bodyPr>
          <a:lstStyle/>
          <a:p>
            <a:pPr algn="ctr"/>
            <a:r>
              <a:rPr lang="sv-SE" sz="1200"/>
              <a:t>Här är vi nu</a:t>
            </a:r>
          </a:p>
        </p:txBody>
      </p:sp>
      <p:sp>
        <p:nvSpPr>
          <p:cNvPr id="2" name="Platshållare för datum 3">
            <a:extLst>
              <a:ext uri="{FF2B5EF4-FFF2-40B4-BE49-F238E27FC236}">
                <a16:creationId xmlns:a16="http://schemas.microsoft.com/office/drawing/2014/main" id="{F8E94BFF-EA52-BB4C-5C7D-E5ADF0BDC111}"/>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7135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cxnSp>
        <p:nvCxnSpPr>
          <p:cNvPr id="32" name="Rak koppling 23">
            <a:extLst>
              <a:ext uri="{FF2B5EF4-FFF2-40B4-BE49-F238E27FC236}">
                <a16:creationId xmlns:a16="http://schemas.microsoft.com/office/drawing/2014/main" id="{618B728F-FB2B-9B71-DA8C-0855E718DE46}"/>
              </a:ext>
            </a:extLst>
          </p:cNvPr>
          <p:cNvCxnSpPr>
            <a:cxnSpLocks/>
          </p:cNvCxnSpPr>
          <p:nvPr/>
        </p:nvCxnSpPr>
        <p:spPr>
          <a:xfrm>
            <a:off x="3334950" y="2023200"/>
            <a:ext cx="0" cy="427950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Platshållare för innehåll 6">
            <a:extLst>
              <a:ext uri="{FF2B5EF4-FFF2-40B4-BE49-F238E27FC236}">
                <a16:creationId xmlns:a16="http://schemas.microsoft.com/office/drawing/2014/main" id="{54B2DFCA-04CE-D598-8577-DC8B3DC572F3}"/>
              </a:ext>
            </a:extLst>
          </p:cNvPr>
          <p:cNvGraphicFramePr>
            <a:graphicFrameLocks noGrp="1"/>
          </p:cNvGraphicFramePr>
          <p:nvPr>
            <p:ph sz="quarter" idx="13"/>
            <p:extLst>
              <p:ext uri="{D42A27DB-BD31-4B8C-83A1-F6EECF244321}">
                <p14:modId xmlns:p14="http://schemas.microsoft.com/office/powerpoint/2010/main" val="3260504045"/>
              </p:ext>
            </p:extLst>
          </p:nvPr>
        </p:nvGraphicFramePr>
        <p:xfrm>
          <a:off x="167069" y="1673321"/>
          <a:ext cx="11842737" cy="1296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3" name="textruta 24">
            <a:extLst>
              <a:ext uri="{FF2B5EF4-FFF2-40B4-BE49-F238E27FC236}">
                <a16:creationId xmlns:a16="http://schemas.microsoft.com/office/drawing/2014/main" id="{2695110B-DFB4-5455-ECBD-737365D7D6E6}"/>
              </a:ext>
            </a:extLst>
          </p:cNvPr>
          <p:cNvSpPr txBox="1"/>
          <p:nvPr>
            <p:custDataLst>
              <p:tags r:id="rId1"/>
            </p:custDataLst>
          </p:nvPr>
        </p:nvSpPr>
        <p:spPr>
          <a:xfrm>
            <a:off x="2818110" y="1746201"/>
            <a:ext cx="1010713" cy="276999"/>
          </a:xfrm>
          <a:prstGeom prst="rect">
            <a:avLst/>
          </a:prstGeom>
          <a:noFill/>
        </p:spPr>
        <p:txBody>
          <a:bodyPr wrap="square" lIns="91440" tIns="45720" rIns="91440" bIns="45720" rtlCol="0" anchor="t">
            <a:spAutoFit/>
          </a:bodyPr>
          <a:lstStyle/>
          <a:p>
            <a:pPr algn="ctr"/>
            <a:r>
              <a:rPr lang="sv-SE" sz="1200"/>
              <a:t>Här är vi nu</a:t>
            </a:r>
          </a:p>
        </p:txBody>
      </p:sp>
      <p:sp>
        <p:nvSpPr>
          <p:cNvPr id="5" name="Footer Placeholder 4">
            <a:extLst>
              <a:ext uri="{FF2B5EF4-FFF2-40B4-BE49-F238E27FC236}">
                <a16:creationId xmlns:a16="http://schemas.microsoft.com/office/drawing/2014/main" id="{FDC78EC0-616F-119F-2F47-5E32E0FF5A37}"/>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6" name="Slide Number Placeholder 5">
            <a:extLst>
              <a:ext uri="{FF2B5EF4-FFF2-40B4-BE49-F238E27FC236}">
                <a16:creationId xmlns:a16="http://schemas.microsoft.com/office/drawing/2014/main" id="{05572E76-4C8A-70E4-DE41-E9E8E12E427D}"/>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Diagram 8">
            <a:extLst>
              <a:ext uri="{FF2B5EF4-FFF2-40B4-BE49-F238E27FC236}">
                <a16:creationId xmlns:a16="http://schemas.microsoft.com/office/drawing/2014/main" id="{CE24EDA2-6172-F77C-B3E8-8C6264482C3D}"/>
              </a:ext>
            </a:extLst>
          </p:cNvPr>
          <p:cNvGraphicFramePr/>
          <p:nvPr/>
        </p:nvGraphicFramePr>
        <p:xfrm>
          <a:off x="365616" y="1400828"/>
          <a:ext cx="397133" cy="11680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10" name="Grupp 18">
            <a:extLst>
              <a:ext uri="{FF2B5EF4-FFF2-40B4-BE49-F238E27FC236}">
                <a16:creationId xmlns:a16="http://schemas.microsoft.com/office/drawing/2014/main" id="{A9DF6672-8AF2-C195-8299-794DD7E48067}"/>
              </a:ext>
            </a:extLst>
          </p:cNvPr>
          <p:cNvGrpSpPr/>
          <p:nvPr/>
        </p:nvGrpSpPr>
        <p:grpSpPr>
          <a:xfrm>
            <a:off x="8720298" y="1824334"/>
            <a:ext cx="408912" cy="292015"/>
            <a:chOff x="0" y="438022"/>
            <a:chExt cx="397133" cy="292015"/>
          </a:xfrm>
          <a:solidFill>
            <a:schemeClr val="tx2">
              <a:lumMod val="90000"/>
              <a:lumOff val="10000"/>
            </a:schemeClr>
          </a:solidFill>
        </p:grpSpPr>
        <p:sp>
          <p:nvSpPr>
            <p:cNvPr id="11" name="Rektangel 19">
              <a:extLst>
                <a:ext uri="{FF2B5EF4-FFF2-40B4-BE49-F238E27FC236}">
                  <a16:creationId xmlns:a16="http://schemas.microsoft.com/office/drawing/2014/main" id="{05701238-6B22-3C49-6040-A0904BC89DDF}"/>
                </a:ext>
              </a:extLst>
            </p:cNvPr>
            <p:cNvSpPr/>
            <p:nvPr/>
          </p:nvSpPr>
          <p:spPr>
            <a:xfrm>
              <a:off x="0" y="438022"/>
              <a:ext cx="397133" cy="292015"/>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ruta 20">
              <a:extLst>
                <a:ext uri="{FF2B5EF4-FFF2-40B4-BE49-F238E27FC236}">
                  <a16:creationId xmlns:a16="http://schemas.microsoft.com/office/drawing/2014/main" id="{1C6ED1A4-678A-4AC8-CF48-07F21B89AD1A}"/>
                </a:ext>
              </a:extLst>
            </p:cNvPr>
            <p:cNvSpPr txBox="1"/>
            <p:nvPr/>
          </p:nvSpPr>
          <p:spPr>
            <a:xfrm>
              <a:off x="0" y="438022"/>
              <a:ext cx="397133" cy="2920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panose="020B0604020202020204"/>
                  <a:ea typeface="+mn-ea"/>
                  <a:cs typeface="+mn-cs"/>
                </a:rPr>
                <a:t>2025</a:t>
              </a:r>
            </a:p>
          </p:txBody>
        </p:sp>
      </p:grpSp>
      <p:grpSp>
        <p:nvGrpSpPr>
          <p:cNvPr id="13" name="Grupp 37">
            <a:extLst>
              <a:ext uri="{FF2B5EF4-FFF2-40B4-BE49-F238E27FC236}">
                <a16:creationId xmlns:a16="http://schemas.microsoft.com/office/drawing/2014/main" id="{D53206D7-30FE-87FD-91B3-44F1C7AD199B}"/>
              </a:ext>
            </a:extLst>
          </p:cNvPr>
          <p:cNvGrpSpPr/>
          <p:nvPr/>
        </p:nvGrpSpPr>
        <p:grpSpPr>
          <a:xfrm>
            <a:off x="10708469" y="1400911"/>
            <a:ext cx="268973" cy="814881"/>
            <a:chOff x="10689726" y="895676"/>
            <a:chExt cx="268973" cy="814881"/>
          </a:xfrm>
        </p:grpSpPr>
        <p:cxnSp>
          <p:nvCxnSpPr>
            <p:cNvPr id="14" name="Rak koppling 35">
              <a:extLst>
                <a:ext uri="{FF2B5EF4-FFF2-40B4-BE49-F238E27FC236}">
                  <a16:creationId xmlns:a16="http://schemas.microsoft.com/office/drawing/2014/main" id="{3908A5AD-E867-6EA0-4DCF-5F541B7453C9}"/>
                </a:ext>
              </a:extLst>
            </p:cNvPr>
            <p:cNvCxnSpPr>
              <a:cxnSpLocks/>
            </p:cNvCxnSpPr>
            <p:nvPr/>
          </p:nvCxnSpPr>
          <p:spPr>
            <a:xfrm>
              <a:off x="10725136" y="957263"/>
              <a:ext cx="7189" cy="75329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Flödesschema: Hålremsa 36">
              <a:extLst>
                <a:ext uri="{FF2B5EF4-FFF2-40B4-BE49-F238E27FC236}">
                  <a16:creationId xmlns:a16="http://schemas.microsoft.com/office/drawing/2014/main" id="{2B896FAF-96FF-493D-CEF7-FCD3AE52BFA0}"/>
                </a:ext>
              </a:extLst>
            </p:cNvPr>
            <p:cNvSpPr/>
            <p:nvPr/>
          </p:nvSpPr>
          <p:spPr>
            <a:xfrm>
              <a:off x="10689726" y="895676"/>
              <a:ext cx="268973" cy="301070"/>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6" name="textruta 25">
            <a:extLst>
              <a:ext uri="{FF2B5EF4-FFF2-40B4-BE49-F238E27FC236}">
                <a16:creationId xmlns:a16="http://schemas.microsoft.com/office/drawing/2014/main" id="{19C7BCD2-EFA6-46EA-2F10-62C9C720B857}"/>
              </a:ext>
            </a:extLst>
          </p:cNvPr>
          <p:cNvSpPr txBox="1"/>
          <p:nvPr>
            <p:custDataLst>
              <p:tags r:id="rId2"/>
            </p:custDataLst>
          </p:nvPr>
        </p:nvSpPr>
        <p:spPr>
          <a:xfrm>
            <a:off x="175050" y="1833317"/>
            <a:ext cx="408912" cy="292015"/>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panose="020B0604020202020204"/>
                <a:ea typeface="+mn-ea"/>
                <a:cs typeface="+mn-cs"/>
              </a:rPr>
              <a:t>2024</a:t>
            </a:r>
          </a:p>
        </p:txBody>
      </p:sp>
      <p:sp>
        <p:nvSpPr>
          <p:cNvPr id="28" name="textruta 29">
            <a:extLst>
              <a:ext uri="{FF2B5EF4-FFF2-40B4-BE49-F238E27FC236}">
                <a16:creationId xmlns:a16="http://schemas.microsoft.com/office/drawing/2014/main" id="{35C0EA0B-9871-372F-81DC-5A29DFFCCDD3}"/>
              </a:ext>
            </a:extLst>
          </p:cNvPr>
          <p:cNvSpPr txBox="1"/>
          <p:nvPr>
            <p:custDataLst>
              <p:tags r:id="rId3"/>
            </p:custDataLst>
          </p:nvPr>
        </p:nvSpPr>
        <p:spPr>
          <a:xfrm>
            <a:off x="10199304" y="1174611"/>
            <a:ext cx="122000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 Cosmic införs</a:t>
            </a:r>
          </a:p>
        </p:txBody>
      </p:sp>
      <p:pic>
        <p:nvPicPr>
          <p:cNvPr id="29" name="Bildobjekt 10" descr="En bild som visar clipart, symbol, konst, tecknad serie&#10;&#10;Automatiskt genererad beskrivning">
            <a:extLst>
              <a:ext uri="{FF2B5EF4-FFF2-40B4-BE49-F238E27FC236}">
                <a16:creationId xmlns:a16="http://schemas.microsoft.com/office/drawing/2014/main" id="{5E16DE41-B428-4CF2-6DC8-D9FBEF4AC32A}"/>
              </a:ext>
            </a:extLst>
          </p:cNvPr>
          <p:cNvPicPr>
            <a:picLocks noChangeAspect="1"/>
          </p:cNvPicPr>
          <p:nvPr/>
        </p:nvPicPr>
        <p:blipFill>
          <a:blip r:embed="rId22"/>
          <a:stretch>
            <a:fillRect/>
          </a:stretch>
        </p:blipFill>
        <p:spPr>
          <a:xfrm rot="3258074">
            <a:off x="10699102" y="315657"/>
            <a:ext cx="444592" cy="1059007"/>
          </a:xfrm>
          <a:prstGeom prst="rect">
            <a:avLst/>
          </a:prstGeom>
        </p:spPr>
      </p:pic>
      <p:sp>
        <p:nvSpPr>
          <p:cNvPr id="39" name="Rektangel 1">
            <a:extLst>
              <a:ext uri="{FF2B5EF4-FFF2-40B4-BE49-F238E27FC236}">
                <a16:creationId xmlns:a16="http://schemas.microsoft.com/office/drawing/2014/main" id="{F1ADBA79-D3CA-4ACC-164F-65EE235F734A}"/>
              </a:ext>
            </a:extLst>
          </p:cNvPr>
          <p:cNvSpPr/>
          <p:nvPr>
            <p:custDataLst>
              <p:tags r:id="rId4"/>
            </p:custDataLst>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Rubrik 1">
            <a:extLst>
              <a:ext uri="{FF2B5EF4-FFF2-40B4-BE49-F238E27FC236}">
                <a16:creationId xmlns:a16="http://schemas.microsoft.com/office/drawing/2014/main" id="{95E14DFA-F7D3-988B-0C7E-3693A02766A9}"/>
              </a:ext>
            </a:extLst>
          </p:cNvPr>
          <p:cNvSpPr>
            <a:spLocks noGrp="1"/>
          </p:cNvSpPr>
          <p:nvPr>
            <p:ph type="title"/>
            <p:custDataLst>
              <p:tags r:id="rId5"/>
            </p:custDataLst>
          </p:nvPr>
        </p:nvSpPr>
        <p:spPr>
          <a:xfrm>
            <a:off x="803276" y="333375"/>
            <a:ext cx="9678820" cy="1296000"/>
          </a:xfrm>
        </p:spPr>
        <p:txBody>
          <a:bodyPr anchor="ctr">
            <a:normAutofit/>
          </a:bodyPr>
          <a:lstStyle/>
          <a:p>
            <a:pPr>
              <a:lnSpc>
                <a:spcPct val="100000"/>
              </a:lnSpc>
            </a:pPr>
            <a:r>
              <a:rPr lang="sv-SE">
                <a:solidFill>
                  <a:schemeClr val="bg1"/>
                </a:solidFill>
              </a:rPr>
              <a:t>Information: </a:t>
            </a:r>
            <a:r>
              <a:rPr lang="sv-SE"/>
              <a:t> </a:t>
            </a:r>
            <a:r>
              <a:rPr lang="sv-SE" sz="2800"/>
              <a:t>Tidplan för utbildning i Cosmic </a:t>
            </a:r>
            <a:endParaRPr lang="sv-SE"/>
          </a:p>
        </p:txBody>
      </p:sp>
      <p:grpSp>
        <p:nvGrpSpPr>
          <p:cNvPr id="2" name="Grupp 16">
            <a:extLst>
              <a:ext uri="{FF2B5EF4-FFF2-40B4-BE49-F238E27FC236}">
                <a16:creationId xmlns:a16="http://schemas.microsoft.com/office/drawing/2014/main" id="{D100C0FD-CBA9-F6DC-72ED-52D71F4FEE5A}"/>
              </a:ext>
            </a:extLst>
          </p:cNvPr>
          <p:cNvGrpSpPr/>
          <p:nvPr/>
        </p:nvGrpSpPr>
        <p:grpSpPr>
          <a:xfrm>
            <a:off x="182193" y="2720594"/>
            <a:ext cx="8649077" cy="847038"/>
            <a:chOff x="4651" y="0"/>
            <a:chExt cx="4067748" cy="1866475"/>
          </a:xfrm>
          <a:solidFill>
            <a:schemeClr val="accent5">
              <a:lumMod val="75000"/>
            </a:schemeClr>
          </a:solidFill>
        </p:grpSpPr>
        <p:sp>
          <p:nvSpPr>
            <p:cNvPr id="3" name="Pil: femhörning 17">
              <a:extLst>
                <a:ext uri="{FF2B5EF4-FFF2-40B4-BE49-F238E27FC236}">
                  <a16:creationId xmlns:a16="http://schemas.microsoft.com/office/drawing/2014/main" id="{AAE119FC-AB4E-C52B-422A-9E30E5E42AC5}"/>
                </a:ext>
              </a:extLst>
            </p:cNvPr>
            <p:cNvSpPr/>
            <p:nvPr/>
          </p:nvSpPr>
          <p:spPr>
            <a:xfrm>
              <a:off x="4651" y="0"/>
              <a:ext cx="4067748" cy="1866475"/>
            </a:xfrm>
            <a:prstGeom prst="homePlate">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7" name="Pil: femhörning 4">
              <a:extLst>
                <a:ext uri="{FF2B5EF4-FFF2-40B4-BE49-F238E27FC236}">
                  <a16:creationId xmlns:a16="http://schemas.microsoft.com/office/drawing/2014/main" id="{CD7CE519-648D-BDF0-325A-BF444E7CBBB5}"/>
                </a:ext>
              </a:extLst>
            </p:cNvPr>
            <p:cNvSpPr txBox="1"/>
            <p:nvPr/>
          </p:nvSpPr>
          <p:spPr>
            <a:xfrm>
              <a:off x="4651" y="0"/>
              <a:ext cx="3601129" cy="186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sv-SE" sz="1000" b="1"/>
                <a:t>e-Learning</a:t>
              </a:r>
              <a:endParaRPr lang="sv-SE" sz="1000" b="1" kern="1200"/>
            </a:p>
          </p:txBody>
        </p:sp>
      </p:grpSp>
      <p:grpSp>
        <p:nvGrpSpPr>
          <p:cNvPr id="18" name="Grupp 22">
            <a:extLst>
              <a:ext uri="{FF2B5EF4-FFF2-40B4-BE49-F238E27FC236}">
                <a16:creationId xmlns:a16="http://schemas.microsoft.com/office/drawing/2014/main" id="{28CA07D6-36E6-71F9-600D-63F49489A3B8}"/>
              </a:ext>
            </a:extLst>
          </p:cNvPr>
          <p:cNvGrpSpPr/>
          <p:nvPr/>
        </p:nvGrpSpPr>
        <p:grpSpPr>
          <a:xfrm>
            <a:off x="8453362" y="2717545"/>
            <a:ext cx="2682047" cy="847038"/>
            <a:chOff x="3258850" y="0"/>
            <a:chExt cx="4067748" cy="1866475"/>
          </a:xfrm>
          <a:solidFill>
            <a:schemeClr val="accent5">
              <a:lumMod val="40000"/>
              <a:lumOff val="60000"/>
            </a:schemeClr>
          </a:solidFill>
        </p:grpSpPr>
        <p:sp>
          <p:nvSpPr>
            <p:cNvPr id="19" name="Pil: sparr 26">
              <a:extLst>
                <a:ext uri="{FF2B5EF4-FFF2-40B4-BE49-F238E27FC236}">
                  <a16:creationId xmlns:a16="http://schemas.microsoft.com/office/drawing/2014/main" id="{378B065B-80C9-DB68-3985-B97C88C96348}"/>
                </a:ext>
              </a:extLst>
            </p:cNvPr>
            <p:cNvSpPr/>
            <p:nvPr/>
          </p:nvSpPr>
          <p:spPr>
            <a:xfrm>
              <a:off x="3258850" y="0"/>
              <a:ext cx="4067748" cy="1866475"/>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0" name="Pil: sparr 4">
              <a:extLst>
                <a:ext uri="{FF2B5EF4-FFF2-40B4-BE49-F238E27FC236}">
                  <a16:creationId xmlns:a16="http://schemas.microsoft.com/office/drawing/2014/main" id="{69171C9E-2159-5C51-AE85-0BF93C8DBC89}"/>
                </a:ext>
              </a:extLst>
            </p:cNvPr>
            <p:cNvSpPr txBox="1"/>
            <p:nvPr/>
          </p:nvSpPr>
          <p:spPr>
            <a:xfrm>
              <a:off x="3873501" y="0"/>
              <a:ext cx="3295356" cy="1866475"/>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t" anchorCtr="0">
              <a:noAutofit/>
            </a:bodyPr>
            <a:lstStyle/>
            <a:p>
              <a:pPr marL="0" lvl="0" indent="0" defTabSz="800100">
                <a:lnSpc>
                  <a:spcPct val="90000"/>
                </a:lnSpc>
                <a:spcBef>
                  <a:spcPct val="0"/>
                </a:spcBef>
                <a:spcAft>
                  <a:spcPct val="35000"/>
                </a:spcAft>
                <a:buNone/>
              </a:pPr>
              <a:r>
                <a:rPr lang="sv-SE" sz="1000" b="1" kern="1200"/>
                <a:t>Klassrumsutbildning</a:t>
              </a:r>
            </a:p>
            <a:p>
              <a:pPr marL="285750" indent="-285750">
                <a:buFont typeface="Arial" panose="020B0604020202020204" pitchFamily="34" charset="0"/>
                <a:buChar char="•"/>
              </a:pPr>
              <a:r>
                <a:rPr lang="sv-SE" sz="800">
                  <a:solidFill>
                    <a:schemeClr val="tx1"/>
                  </a:solidFill>
                </a:rPr>
                <a:t>Fortsättning på genomförd e-Learning</a:t>
              </a:r>
            </a:p>
            <a:p>
              <a:pPr marL="285750" indent="-285750">
                <a:buFont typeface="Arial" panose="020B0604020202020204" pitchFamily="34" charset="0"/>
                <a:buChar char="•"/>
              </a:pPr>
              <a:r>
                <a:rPr lang="sv-SE" sz="800">
                  <a:solidFill>
                    <a:schemeClr val="tx1"/>
                  </a:solidFill>
                </a:rPr>
                <a:t>2 dagar klassrumsutbildning</a:t>
              </a:r>
            </a:p>
            <a:p>
              <a:pPr marL="285750" indent="-285750">
                <a:buFont typeface="Arial" panose="020B0604020202020204" pitchFamily="34" charset="0"/>
                <a:buChar char="•"/>
              </a:pPr>
              <a:r>
                <a:rPr lang="sv-SE" sz="800">
                  <a:solidFill>
                    <a:schemeClr val="tx1"/>
                  </a:solidFill>
                </a:rPr>
                <a:t>Certifiering för vissa yrkesprofessioner</a:t>
              </a:r>
            </a:p>
          </p:txBody>
        </p:sp>
      </p:grpSp>
      <p:sp>
        <p:nvSpPr>
          <p:cNvPr id="23" name="Pil: femhörning 43">
            <a:extLst>
              <a:ext uri="{FF2B5EF4-FFF2-40B4-BE49-F238E27FC236}">
                <a16:creationId xmlns:a16="http://schemas.microsoft.com/office/drawing/2014/main" id="{93FED0A5-7755-5FFA-2681-E3679A113ADD}"/>
              </a:ext>
            </a:extLst>
          </p:cNvPr>
          <p:cNvSpPr/>
          <p:nvPr/>
        </p:nvSpPr>
        <p:spPr>
          <a:xfrm>
            <a:off x="5989833" y="4619807"/>
            <a:ext cx="5115359" cy="846000"/>
          </a:xfrm>
          <a:prstGeom prst="homePlate">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lvl="3" defTabSz="800100">
              <a:lnSpc>
                <a:spcPct val="90000"/>
              </a:lnSpc>
              <a:spcBef>
                <a:spcPct val="0"/>
              </a:spcBef>
              <a:spcAft>
                <a:spcPct val="35000"/>
              </a:spcAft>
            </a:pPr>
            <a:r>
              <a:rPr lang="sv-SE" sz="1000" b="1" dirty="0"/>
              <a:t>	     Workshops</a:t>
            </a:r>
          </a:p>
          <a:p>
            <a:pPr lvl="4"/>
            <a:r>
              <a:rPr lang="sv-SE" sz="800" dirty="0">
                <a:solidFill>
                  <a:schemeClr val="tx1"/>
                </a:solidFill>
              </a:rPr>
              <a:t>Nya arbetssätt och rutiner</a:t>
            </a:r>
          </a:p>
          <a:p>
            <a:pPr marL="2114550" lvl="4" indent="-285750">
              <a:buFont typeface="Arial" panose="020B0604020202020204" pitchFamily="34" charset="0"/>
              <a:buChar char="•"/>
            </a:pPr>
            <a:r>
              <a:rPr lang="sv-SE" sz="800" dirty="0">
                <a:solidFill>
                  <a:schemeClr val="tx1"/>
                </a:solidFill>
              </a:rPr>
              <a:t>Genomförs vid behov </a:t>
            </a:r>
          </a:p>
          <a:p>
            <a:pPr marL="2114550" lvl="4" indent="-285750">
              <a:buFont typeface="Arial" panose="020B0604020202020204" pitchFamily="34" charset="0"/>
              <a:buChar char="•"/>
            </a:pPr>
            <a:r>
              <a:rPr lang="sv-SE" sz="800" dirty="0">
                <a:solidFill>
                  <a:schemeClr val="tx1"/>
                </a:solidFill>
              </a:rPr>
              <a:t>Stöd och rekommendationer från delprojekt Utbildning</a:t>
            </a:r>
          </a:p>
        </p:txBody>
      </p:sp>
      <p:sp>
        <p:nvSpPr>
          <p:cNvPr id="26" name="Pil: sparr 52">
            <a:extLst>
              <a:ext uri="{FF2B5EF4-FFF2-40B4-BE49-F238E27FC236}">
                <a16:creationId xmlns:a16="http://schemas.microsoft.com/office/drawing/2014/main" id="{5629FCF5-057C-0EC1-91C9-8700AC3EB1E4}"/>
              </a:ext>
            </a:extLst>
          </p:cNvPr>
          <p:cNvSpPr/>
          <p:nvPr>
            <p:custDataLst>
              <p:tags r:id="rId6"/>
            </p:custDataLst>
          </p:nvPr>
        </p:nvSpPr>
        <p:spPr>
          <a:xfrm>
            <a:off x="6553200" y="5606630"/>
            <a:ext cx="1682750" cy="576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chemeClr val="bg1"/>
                </a:solidFill>
              </a:rPr>
              <a:t>Webbinarium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800" b="0" i="0" u="none" strike="noStrike" kern="1200" cap="none" spc="0" normalizeH="0" baseline="0" noProof="0" dirty="0">
                <a:ln>
                  <a:noFill/>
                </a:ln>
                <a:solidFill>
                  <a:schemeClr val="tx1"/>
                </a:solidFill>
                <a:effectLst/>
                <a:uLnTx/>
                <a:uFillTx/>
                <a:latin typeface="Arial" panose="020B0604020202020204"/>
                <a:ea typeface="+mn-ea"/>
                <a:cs typeface="+mn-cs"/>
              </a:rPr>
              <a:t>Korta digitala visningar i Cosmic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800" b="0" i="0" u="none" strike="noStrike" kern="1200" cap="none" spc="0" normalizeH="0" baseline="0" noProof="0" dirty="0">
                <a:ln>
                  <a:noFill/>
                </a:ln>
                <a:solidFill>
                  <a:schemeClr val="tx1"/>
                </a:solidFill>
                <a:effectLst/>
                <a:uLnTx/>
                <a:uFillTx/>
                <a:latin typeface="Arial" panose="020B0604020202020204"/>
                <a:ea typeface="+mn-ea"/>
                <a:cs typeface="+mn-cs"/>
              </a:rPr>
              <a:t>Frivilligt deltagande</a:t>
            </a:r>
          </a:p>
        </p:txBody>
      </p:sp>
      <p:sp>
        <p:nvSpPr>
          <p:cNvPr id="27" name="Pil: sparr 53">
            <a:extLst>
              <a:ext uri="{FF2B5EF4-FFF2-40B4-BE49-F238E27FC236}">
                <a16:creationId xmlns:a16="http://schemas.microsoft.com/office/drawing/2014/main" id="{37BA3E5A-17D2-0ADB-AA95-CB70CBF5C22A}"/>
              </a:ext>
            </a:extLst>
          </p:cNvPr>
          <p:cNvSpPr/>
          <p:nvPr>
            <p:custDataLst>
              <p:tags r:id="rId7"/>
            </p:custDataLst>
          </p:nvPr>
        </p:nvSpPr>
        <p:spPr>
          <a:xfrm>
            <a:off x="9294019" y="5606630"/>
            <a:ext cx="1682750" cy="576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800" b="1" dirty="0">
              <a:solidFill>
                <a:schemeClr val="bg1"/>
              </a:solidFill>
            </a:endParaRPr>
          </a:p>
          <a:p>
            <a:r>
              <a:rPr lang="sv-SE" sz="1000" b="1" dirty="0">
                <a:solidFill>
                  <a:schemeClr val="bg1"/>
                </a:solidFill>
              </a:rPr>
              <a:t>Repetition</a:t>
            </a:r>
          </a:p>
          <a:p>
            <a:pPr marL="171450" marR="0" lvl="0" indent="-171450" defTabSz="914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sv-SE" sz="800" dirty="0">
                <a:solidFill>
                  <a:schemeClr val="tx1"/>
                </a:solidFill>
                <a:latin typeface="Arial" panose="020B0604020202020204"/>
              </a:rPr>
              <a:t>I utbildnings-portalen</a:t>
            </a:r>
            <a:r>
              <a:rPr kumimoji="0" lang="sv-SE" sz="800" b="0" i="0" u="none" strike="noStrike" kern="1200" cap="none" spc="0" normalizeH="0" baseline="0" noProof="0" dirty="0">
                <a:ln>
                  <a:noFill/>
                </a:ln>
                <a:solidFill>
                  <a:schemeClr val="tx1"/>
                </a:solidFill>
                <a:effectLst/>
                <a:uLnTx/>
                <a:uFillTx/>
                <a:latin typeface="Arial" panose="020B0604020202020204"/>
                <a:ea typeface="+mn-ea"/>
                <a:cs typeface="+mn-cs"/>
              </a:rPr>
              <a:t> genom </a:t>
            </a:r>
            <a:br>
              <a:rPr kumimoji="0" lang="sv-SE" sz="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sv-SE" sz="800" b="0" i="0" u="none" strike="noStrike" kern="1200" cap="none" spc="0" normalizeH="0" baseline="0" noProof="0" dirty="0">
                <a:ln>
                  <a:noFill/>
                </a:ln>
                <a:solidFill>
                  <a:schemeClr val="tx1"/>
                </a:solidFill>
                <a:effectLst/>
                <a:uLnTx/>
                <a:uFillTx/>
                <a:latin typeface="Arial" panose="020B0604020202020204"/>
                <a:ea typeface="+mn-ea"/>
                <a:cs typeface="+mn-cs"/>
              </a:rPr>
              <a:t>e-</a:t>
            </a:r>
            <a:r>
              <a:rPr kumimoji="0" lang="sv-SE" sz="800" b="0" i="0" u="none" strike="noStrike" kern="1200" cap="none" spc="0" normalizeH="0" baseline="0" noProof="0" dirty="0" err="1">
                <a:ln>
                  <a:noFill/>
                </a:ln>
                <a:solidFill>
                  <a:schemeClr val="tx1"/>
                </a:solidFill>
                <a:effectLst/>
                <a:uLnTx/>
                <a:uFillTx/>
                <a:latin typeface="Arial" panose="020B0604020202020204"/>
                <a:ea typeface="+mn-ea"/>
                <a:cs typeface="+mn-cs"/>
              </a:rPr>
              <a:t>learning</a:t>
            </a:r>
            <a:endParaRPr kumimoji="0" lang="sv-SE" sz="800" b="0" i="0" u="none" strike="noStrike" kern="1200" cap="none" spc="0" normalizeH="0" baseline="0" noProof="0" dirty="0">
              <a:ln>
                <a:noFill/>
              </a:ln>
              <a:solidFill>
                <a:schemeClr val="tx1"/>
              </a:solidFill>
              <a:effectLst/>
              <a:uLnTx/>
              <a:uFillTx/>
              <a:latin typeface="Arial" panose="020B0604020202020204"/>
              <a:ea typeface="+mn-ea"/>
              <a:cs typeface="Arial"/>
            </a:endParaRPr>
          </a:p>
          <a:p>
            <a:pPr algn="ctr"/>
            <a:endParaRPr lang="sv-SE" sz="800" dirty="0">
              <a:solidFill>
                <a:schemeClr val="bg1"/>
              </a:solidFill>
            </a:endParaRPr>
          </a:p>
        </p:txBody>
      </p:sp>
      <p:sp>
        <p:nvSpPr>
          <p:cNvPr id="42" name="Pil: sparr 47">
            <a:extLst>
              <a:ext uri="{FF2B5EF4-FFF2-40B4-BE49-F238E27FC236}">
                <a16:creationId xmlns:a16="http://schemas.microsoft.com/office/drawing/2014/main" id="{C57D3BDA-538D-3E1A-9945-4C8C882C2905}"/>
              </a:ext>
            </a:extLst>
          </p:cNvPr>
          <p:cNvSpPr/>
          <p:nvPr>
            <p:custDataLst>
              <p:tags r:id="rId8"/>
            </p:custDataLst>
          </p:nvPr>
        </p:nvSpPr>
        <p:spPr>
          <a:xfrm>
            <a:off x="1254025" y="3802561"/>
            <a:ext cx="1470139" cy="576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a:solidFill>
                  <a:schemeClr val="bg1"/>
                </a:solidFill>
              </a:rPr>
              <a:t>Utbildning övr. stöd-funktioner</a:t>
            </a:r>
          </a:p>
        </p:txBody>
      </p:sp>
      <p:sp>
        <p:nvSpPr>
          <p:cNvPr id="43" name="Pil: femhörning 49">
            <a:extLst>
              <a:ext uri="{FF2B5EF4-FFF2-40B4-BE49-F238E27FC236}">
                <a16:creationId xmlns:a16="http://schemas.microsoft.com/office/drawing/2014/main" id="{9491DC89-5AFA-8B24-3AA3-29E59385EF97}"/>
              </a:ext>
            </a:extLst>
          </p:cNvPr>
          <p:cNvSpPr/>
          <p:nvPr>
            <p:custDataLst>
              <p:tags r:id="rId9"/>
            </p:custDataLst>
          </p:nvPr>
        </p:nvSpPr>
        <p:spPr>
          <a:xfrm>
            <a:off x="182193" y="3802561"/>
            <a:ext cx="1325138"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a:t>Utbildningsstöd</a:t>
            </a:r>
          </a:p>
        </p:txBody>
      </p:sp>
      <p:sp>
        <p:nvSpPr>
          <p:cNvPr id="4" name="Pil: sparr 47">
            <a:extLst>
              <a:ext uri="{FF2B5EF4-FFF2-40B4-BE49-F238E27FC236}">
                <a16:creationId xmlns:a16="http://schemas.microsoft.com/office/drawing/2014/main" id="{6F8C548B-30EB-DF21-1966-D902476EED6A}"/>
              </a:ext>
            </a:extLst>
          </p:cNvPr>
          <p:cNvSpPr/>
          <p:nvPr>
            <p:custDataLst>
              <p:tags r:id="rId10"/>
            </p:custDataLst>
          </p:nvPr>
        </p:nvSpPr>
        <p:spPr>
          <a:xfrm>
            <a:off x="6634672" y="3802561"/>
            <a:ext cx="2126550" cy="576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a:solidFill>
                  <a:schemeClr val="bg1"/>
                </a:solidFill>
              </a:rPr>
              <a:t>v.45 Resursplanering, schemaläggning, användarstöd</a:t>
            </a:r>
          </a:p>
        </p:txBody>
      </p:sp>
      <p:sp>
        <p:nvSpPr>
          <p:cNvPr id="7" name="Platshållare för datum 3">
            <a:extLst>
              <a:ext uri="{FF2B5EF4-FFF2-40B4-BE49-F238E27FC236}">
                <a16:creationId xmlns:a16="http://schemas.microsoft.com/office/drawing/2014/main" id="{01CC48C8-4359-2FAB-9626-18141054581B}"/>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124657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9</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9625" y="333375"/>
            <a:ext cx="11129321" cy="1296000"/>
          </a:xfrm>
        </p:spPr>
        <p:txBody>
          <a:bodyPr anchor="ctr">
            <a:normAutofit/>
          </a:bodyPr>
          <a:lstStyle/>
          <a:p>
            <a:pPr>
              <a:lnSpc>
                <a:spcPct val="100000"/>
              </a:lnSpc>
            </a:pPr>
            <a:r>
              <a:rPr lang="sv-SE" dirty="0">
                <a:solidFill>
                  <a:schemeClr val="bg1"/>
                </a:solidFill>
              </a:rPr>
              <a:t>Information: </a:t>
            </a:r>
            <a:r>
              <a:rPr lang="sv-SE" dirty="0"/>
              <a:t> Övergångsrutiner - Migrering</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1" y="1628034"/>
            <a:ext cx="10630669"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en-US" sz="1600" dirty="0"/>
              <a:t>Samtliga IT- </a:t>
            </a:r>
            <a:r>
              <a:rPr lang="en-US" sz="1600"/>
              <a:t>stöd</a:t>
            </a:r>
            <a:r>
              <a:rPr lang="en-US" sz="1600" dirty="0"/>
              <a:t> och dess information som ersätts av Cosmic ska föras över (migreras), antingen automatiskt eller manuellt. I Cosmic införandesteg 1 ersätts VAS, NCS och Aweria.</a:t>
            </a:r>
            <a:endParaRPr lang="en-US" sz="1600" dirty="0">
              <a:cs typeface="Arial"/>
            </a:endParaRPr>
          </a:p>
          <a:p>
            <a:pPr marL="287655" indent="-287655"/>
            <a:r>
              <a:rPr lang="en-US" sz="1600" dirty="0"/>
              <a:t>Grunduppgifter patient i VAS och NCS Öppenvårdslista Läkemedel överförs automatiskt med hjälp av robot.</a:t>
            </a:r>
            <a:endParaRPr lang="en-US" sz="1600" dirty="0">
              <a:cs typeface="Arial"/>
            </a:endParaRPr>
          </a:p>
          <a:p>
            <a:pPr marL="287655" indent="-287655"/>
            <a:r>
              <a:rPr lang="en-US" sz="1600" dirty="0"/>
              <a:t>Nedan fem rutiner kopplat till överföringen från VAS till Cosmic, förs över manuellt som det ser ut just nu:</a:t>
            </a:r>
            <a:endParaRPr lang="en-US" sz="1600" dirty="0">
              <a:cs typeface="Arial"/>
            </a:endParaRPr>
          </a:p>
        </p:txBody>
      </p:sp>
      <p:sp>
        <p:nvSpPr>
          <p:cNvPr id="11" name="Oval 10">
            <a:extLst>
              <a:ext uri="{FF2B5EF4-FFF2-40B4-BE49-F238E27FC236}">
                <a16:creationId xmlns:a16="http://schemas.microsoft.com/office/drawing/2014/main" id="{EFD64922-0A92-0400-4D9B-D9B0D7564960}"/>
              </a:ext>
            </a:extLst>
          </p:cNvPr>
          <p:cNvSpPr>
            <a:spLocks noChangeAspect="1"/>
          </p:cNvSpPr>
          <p:nvPr>
            <p:custDataLst>
              <p:tags r:id="rId1"/>
            </p:custDataLst>
          </p:nvPr>
        </p:nvSpPr>
        <p:spPr>
          <a:xfrm>
            <a:off x="606352" y="3425830"/>
            <a:ext cx="2521134" cy="2521134"/>
          </a:xfrm>
          <a:prstGeom prst="ellipse">
            <a:avLst/>
          </a:prstGeom>
          <a:solidFill>
            <a:schemeClr val="tx2">
              <a:lumMod val="90000"/>
              <a:lumOff val="10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a:p>
            <a:pPr algn="ctr"/>
            <a:r>
              <a:rPr lang="en-US" sz="1600" dirty="0"/>
              <a:t>Rutin Hantering öppenvårds-tempkurva övergång till Cosmic</a:t>
            </a:r>
          </a:p>
        </p:txBody>
      </p:sp>
      <p:sp>
        <p:nvSpPr>
          <p:cNvPr id="12" name="Oval 11">
            <a:extLst>
              <a:ext uri="{FF2B5EF4-FFF2-40B4-BE49-F238E27FC236}">
                <a16:creationId xmlns:a16="http://schemas.microsoft.com/office/drawing/2014/main" id="{6D6C3205-18E4-77B6-9B26-C75785E3C405}"/>
              </a:ext>
            </a:extLst>
          </p:cNvPr>
          <p:cNvSpPr>
            <a:spLocks noChangeAspect="1"/>
          </p:cNvSpPr>
          <p:nvPr>
            <p:custDataLst>
              <p:tags r:id="rId2"/>
            </p:custDataLst>
          </p:nvPr>
        </p:nvSpPr>
        <p:spPr>
          <a:xfrm>
            <a:off x="2720892" y="3425829"/>
            <a:ext cx="2521134" cy="2521134"/>
          </a:xfrm>
          <a:prstGeom prst="ellipse">
            <a:avLst/>
          </a:prstGeom>
          <a:solidFill>
            <a:schemeClr val="accent3">
              <a:lumMod val="50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a:p>
            <a:pPr algn="ctr"/>
            <a:r>
              <a:rPr lang="en-US" sz="1600" dirty="0"/>
              <a:t>Rutin Hantering slutenvårds-ärenden vid övergång till Cosmic</a:t>
            </a:r>
          </a:p>
        </p:txBody>
      </p:sp>
      <p:sp>
        <p:nvSpPr>
          <p:cNvPr id="13" name="Oval 12">
            <a:extLst>
              <a:ext uri="{FF2B5EF4-FFF2-40B4-BE49-F238E27FC236}">
                <a16:creationId xmlns:a16="http://schemas.microsoft.com/office/drawing/2014/main" id="{09079812-578F-1CBB-35E2-26F8FCABE90A}"/>
              </a:ext>
            </a:extLst>
          </p:cNvPr>
          <p:cNvSpPr>
            <a:spLocks noChangeAspect="1"/>
          </p:cNvSpPr>
          <p:nvPr>
            <p:custDataLst>
              <p:tags r:id="rId3"/>
            </p:custDataLst>
          </p:nvPr>
        </p:nvSpPr>
        <p:spPr>
          <a:xfrm>
            <a:off x="4835432" y="3425828"/>
            <a:ext cx="2521134" cy="2521134"/>
          </a:xfrm>
          <a:prstGeom prst="ellipse">
            <a:avLst/>
          </a:prstGeom>
          <a:solidFill>
            <a:schemeClr val="accent4">
              <a:lumMod val="50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a:p>
            <a:pPr algn="ctr"/>
            <a:r>
              <a:rPr lang="en-US" sz="1600" dirty="0"/>
              <a:t>Rutin Hantering av akutvård vid övergång till Cosmic</a:t>
            </a:r>
            <a:endParaRPr lang="sv-SE" sz="1600" dirty="0"/>
          </a:p>
        </p:txBody>
      </p:sp>
      <p:sp>
        <p:nvSpPr>
          <p:cNvPr id="14" name="Oval 13">
            <a:extLst>
              <a:ext uri="{FF2B5EF4-FFF2-40B4-BE49-F238E27FC236}">
                <a16:creationId xmlns:a16="http://schemas.microsoft.com/office/drawing/2014/main" id="{F25AB868-C6F3-9ADF-53F5-50206224365E}"/>
              </a:ext>
            </a:extLst>
          </p:cNvPr>
          <p:cNvSpPr>
            <a:spLocks noChangeAspect="1"/>
          </p:cNvSpPr>
          <p:nvPr>
            <p:custDataLst>
              <p:tags r:id="rId4"/>
            </p:custDataLst>
          </p:nvPr>
        </p:nvSpPr>
        <p:spPr>
          <a:xfrm>
            <a:off x="6949973" y="3425827"/>
            <a:ext cx="2521134" cy="2521134"/>
          </a:xfrm>
          <a:prstGeom prst="ellipse">
            <a:avLst/>
          </a:prstGeom>
          <a:solidFill>
            <a:schemeClr val="accent6">
              <a:lumMod val="50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a:p>
            <a:pPr algn="ctr"/>
            <a:r>
              <a:rPr lang="en-US" sz="1600" dirty="0"/>
              <a:t>Rutin Hantering av remisser röntgen Lab övergång till Cosmic</a:t>
            </a:r>
          </a:p>
        </p:txBody>
      </p:sp>
      <p:sp>
        <p:nvSpPr>
          <p:cNvPr id="15" name="Oval 14">
            <a:extLst>
              <a:ext uri="{FF2B5EF4-FFF2-40B4-BE49-F238E27FC236}">
                <a16:creationId xmlns:a16="http://schemas.microsoft.com/office/drawing/2014/main" id="{D8E16D68-2547-B6F3-8080-A1423577CDC5}"/>
              </a:ext>
            </a:extLst>
          </p:cNvPr>
          <p:cNvSpPr>
            <a:spLocks noChangeAspect="1"/>
          </p:cNvSpPr>
          <p:nvPr>
            <p:custDataLst>
              <p:tags r:id="rId5"/>
            </p:custDataLst>
          </p:nvPr>
        </p:nvSpPr>
        <p:spPr>
          <a:xfrm>
            <a:off x="9064514" y="3425826"/>
            <a:ext cx="2521134" cy="2521134"/>
          </a:xfrm>
          <a:prstGeom prst="ellipse">
            <a:avLst/>
          </a:prstGeom>
          <a:solidFill>
            <a:schemeClr val="tx2">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a:p>
            <a:pPr algn="ctr"/>
            <a:r>
              <a:rPr lang="en-US" sz="1600" dirty="0"/>
              <a:t>Kommande rutin: Tidbok, väntelista, vårdbegäran</a:t>
            </a:r>
          </a:p>
        </p:txBody>
      </p:sp>
      <p:sp>
        <p:nvSpPr>
          <p:cNvPr id="8" name="Platshållare för datum 3">
            <a:extLst>
              <a:ext uri="{FF2B5EF4-FFF2-40B4-BE49-F238E27FC236}">
                <a16:creationId xmlns:a16="http://schemas.microsoft.com/office/drawing/2014/main" id="{1F503AF8-8F60-BB3B-0302-45290EDCB4C9}"/>
              </a:ext>
            </a:extLst>
          </p:cNvPr>
          <p:cNvSpPr>
            <a:spLocks noGrp="1"/>
          </p:cNvSpPr>
          <p:nvPr>
            <p:ph type="dt" sz="half" idx="14"/>
          </p:nvPr>
        </p:nvSpPr>
        <p:spPr>
          <a:xfrm>
            <a:off x="7688424" y="6452047"/>
            <a:ext cx="3532608" cy="324000"/>
          </a:xfrm>
        </p:spPr>
        <p:txBody>
          <a:bodyPr/>
          <a:lstStyle/>
          <a:p>
            <a:r>
              <a:rPr lang="sv-SE" dirty="0"/>
              <a:t>Chefspaket 8 – Information till dig som chef │</a:t>
            </a:r>
          </a:p>
        </p:txBody>
      </p:sp>
    </p:spTree>
    <p:extLst>
      <p:ext uri="{BB962C8B-B14F-4D97-AF65-F5344CB8AC3E}">
        <p14:creationId xmlns:p14="http://schemas.microsoft.com/office/powerpoint/2010/main" val="226369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AwD///////////////////////////////////////////////////////////////////////////////////////////////////////////////////////////////////////////////////////////////////////////////////////////////////////////////////////////////////////////////////////////////////////////////////////////////////////////////////////////////////////////////////////////////////////////////////////////////////////////////////////////////////////////////////////////////////////////////////////////////8BACAA////////////////AAAO////////AwAAAAQA////////////////////////////////////////////////////////////////////////////////////////////////////////////////////////////////////////////////////////////////////////////////////////////////////////////////////////////////////////////////////////////////////////////////////////////////////////////////////////////////////////////////////////////////////////////////////////////////////////////////////////////////////////////////////////////////////////////////////////////////////////////////////////AgABAP///////wUAAAACABAAC3Dg1wHq321Ksjy28AGj1GwEAAAAAAADAAAAAAADAAAAAwADAAIA////////BQAAAAMAEAALMGhUPEB1k0yYh8WKZUnHjAQAAAABAAMAAAACAAMAAAAEAAMAAAAAAP///////wQAAQD///////8FAAAABAAQAAv+2F3+C1qURJ9/UlV2pNB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cODXAerfbUqyPLbwAaPUbANEYXRhABsAAAAETGlua2VkU2hhcGVEYXRhAAUAAAAAAAJOYW1lABkAAABMaW5rZWRTaGFwZXNEYXRhUHJvcGVydHkAEFZlcnNpb24AAAAAAAlMYXN0V3JpdGUAN34vqI4BAAAAAQD/////gwCDAAAABV9pZAAQAAAABDBoVDxAdZNMmIfFimVJx4wDRGF0YQAbAAAABExpbmtlZFNoYXBlRGF0YQAFAAAAAAACTmFtZQAZAAAATGlua2VkU2hhcGVzRGF0YVByb3BlcnR5ABBWZXJzaW9uAAEAAAAJTGFzdFdyaXRlABaAL6iOAQAAAAIA/////8YAxgAAAAVfaWQAEAAAAAT+2F3+C1qURJ9/UlV2pNBNA0RhdGEAUwAAAAhQcmVzZW50YXRpb25TY2FubmVkRm9yTGlua2VkU2hhcGVzAAACTnVtYmVyRm9ybWF0U2VwYXJhdG9yTW9kZQAKAAAAQXV0b21hdGljAAACTmFtZQAkAAAATGlua2VkU2hhcGVQcmVzZW50YXRpb25TZXR0aW5nc0RhdGEAEFZlcnNpb24AAAAAAAlMYXN0V3JpdGUAOoAvq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EAP///////////////////////////////////////////////////////////////////////////////////////////////////////////////////////////////////////////////////////////////////////////////////////////////////////////////////////////////////////////////////////////////////////////////////////////////////////////////////////////////////////////////////////////////////////////////////////////////////////////////////////////////////////////////////////////////////////////////////////////////////////////////wEAIAH///////////////8AAA7///////8FAAAAAwD///////////////////////////////////////////////////////////////////////////////////////////////////////////////////////////////////////////////////////////////////////////////////////////////////////////////////////////////////////////////////////////////////////////////////////////////////////////////////////////////////////////////////////////////////////////////////////////////////////////////////////////////////////////////////////////////////////////////////////////////////////////////////////8CAAEBAwAAAAIA////////GgAGTGlua2VkU2hhcGVzRGF0YVByb3BlcnR5XzAEAAAAAAAFAAAABAAFAAAAAwADAAEBAwAAAAMA////////GgAGTGlua2VkU2hhcGVzRGF0YVByb3BlcnR5XzEEAAAAAQAFAAAAAgAFAAAAAQAEAAEBAwAAAAQA////////JQAGTGlua2VkU2hhcGVQcmVzZW50YXRpb25TZXR0aW5nc0RhdGFfMAQ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78154693418116"/>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wMAUAwAAAAAAAAAAAAAIAD///////////////8AAAD///////////////8DAAAAAgD///////8DAAAAAgD///////8DAAAAAgD///////8DAAAAAgD///////8DAAAAAgD///////////////////////////////////////////////////////////////////////////////////////////////////////////////////////////////////////////////////////////////////////////////////////////////////////////////////////////////////////////////////////////////////////////////////////////////////////////////////////////////////////////////////////////////////////////////////////////////////////////////////////////////////////////////8BACAA////////////////AAAO////////AwAAAAIA////////////////////////////////////////////////////////////////////////////////////////////////////////////////////////////////////////////////////////////////////////////////////////////////////////////////////////////////////////////////////////////////////////////////////////////////////////////////////////////////////////////////////////////////////////////////////////////////////////////////////////////////////////////////////////////////////////////////////////////////////////////////////////AgAFAP///////wQAAAACABAAC3F7Gtc0O1FHhkTvWgz7Iu4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F7Gtc0O1FHhkTvWgz7Iu4DRGF0YQAWAAAAAlBlcnNvbmFsSWQAAQAAAAAAAk5hbWUACwAAAFBlcnNvbmFsSWQAEFZlcnNpb24AAAAAAAlMYXN0V3JpdGUApS0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47360649"/>
  <p:tag name="EMPOWERCHARTSPROPERTIES_A_LENGTH" val="24576"/>
  <p:tag name="RUNTIME_ID" val="2e8f71b4-54b1-47d5-8351-1c5a316515e3"/>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yb9UejkHrJIphwTCbkxqT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b9UejkHrJIphwTCbkxqTkDRGF0YQAWAAAAAlBlcnNvbmFsSWQAAQAAAAAAAk5hbWUACwAAAFBlcnNvbmFsSWQAEFZlcnNpb24AAAAAAAlMYXN0V3JpdGUA/i0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48302118"/>
  <p:tag name="EMPOWERCHARTSPROPERTIES_A_LENGTH" val="24576"/>
  <p:tag name="RUNTIME_ID" val="01e822fe-db7a-41aa-a9f8-5ea5ad132e80"/>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zYP+XixB7FOvPBF63YcAo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YP+XixB7FOvPBF63YcAooDRGF0YQAWAAAAAlBlcnNvbmFsSWQAAQAAAAAAAk5hbWUACwAAAFBlcnNvbmFsSWQAEFZlcnNpb24AAAAAAAlMYXN0V3JpdGUATS4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49103482"/>
  <p:tag name="EMPOWERCHARTSPROPERTIES_A_LENGTH" val="24576"/>
  <p:tag name="RUNTIME_ID" val="5f5a07fc-a8b1-435b-bebc-b9ca15c60649"/>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7BLJX4Krq5Jrpggx/aqF5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BLJX4Krq5Jrpggx/aqF5ADRGF0YQAWAAAAAlBlcnNvbmFsSWQAAQAAAAAAAk5hbWUACwAAAFBlcnNvbmFsSWQAEFZlcnNpb24AAAAAAAlMYXN0V3JpdGUAui4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0497769"/>
  <p:tag name="EMPOWERCHARTSPROPERTIES_A_LENGTH" val="24576"/>
  <p:tag name="RUNTIME_ID" val="61e90778-3689-442d-a343-f0cf352ac279"/>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mX2O8TSE9Esnd7zhI4Pb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mX2O8TSE9Esnd7zhI4PbsDRGF0YQAWAAAAAlBlcnNvbmFsSWQAAQAAAAAAAk5hbWUACwAAAFBlcnNvbmFsSWQAEFZlcnNpb24AAAAAAAlMYXN0V3JpdGUAGS8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1126958"/>
  <p:tag name="EMPOWERCHARTSPROPERTIES_A_LENGTH" val="24576"/>
  <p:tag name="RUNTIME_ID" val="0137c246-dbf1-4b3b-afe6-5cbe65e43eec"/>
</p:tagLst>
</file>

<file path=ppt/tags/tag15.xml><?xml version="1.0" encoding="utf-8"?>
<p:tagLst xmlns:a="http://schemas.openxmlformats.org/drawingml/2006/main" xmlns:r="http://schemas.openxmlformats.org/officeDocument/2006/relationships" xmlns:p="http://schemas.openxmlformats.org/presentationml/2006/main">
  <p:tag name="RUNTIME_ID" val="e98f0892-aff9-4e7a-9d27-cd8d86660c63"/>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5A6J0sBDhpJpFQ8ZTGkE1IEAAAAAAADAAAAAAADAAAAAwADAAIA////////BQAAAAMAEAALHao3oAGyBE67IQxM7WN5rgQAAAABAAMAAAACAAMAAAAEAAMAAAAAAP///////wQAAQD///////8FAAAABAAQAAu24capRxQWQLA6lN5/7C7Y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kDonSwEOGkmkVDxlMaQTUgNEYXRhABYAAAACUGVyc29uYWxJZAABAAAAAAACTmFtZQALAAAAUGVyc29uYWxJZAAQVmVyc2lvbgAAAAAACUxhc3RXcml0ZQB3LwLRjgEAAAABAP////9hAGEAAAAFX2lkABAAAAAEHao3oAGyBE67IQxM7WN5rgREYXRhAAUAAAAAAk5hbWUADQAAAExpbmtEYXRhTGlzdAAQVmVyc2lvbgABAAAACUxhc3RXcml0ZQBpekwZjwEAAAACAP////9hAGEAAAAFX2lkABAAAAAEtuHGqUcUFkCwOpTef+wu2AREYXRhAAUAAAAAAk5hbWUADQAAAExpbmtEYXRhTGlzdAAQVmVyc2lvbgAAAAAACUxhc3RXcml0ZQBmekw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EAP///////wUAAAADAP///////////////////////////////////////////////////////////////////////////////////////////////////////////////////////////////////////////////////////////////////////////////////////////////////////////////////////////////////////////////////////////////////////////////////////////////////////////////////////////////////////////////////////////////////////////////////////////////////////////////////////////////////////////////////////////////////////////////////////////////wEAIAH///////////////8AAA7///////8FAAAAAgD///////////////////////////////////////////////////////////////////////////////////////////////////////////////////////////////////////////////////////////////////////////////////////////////////////////////////////////////////////////////////////////////////////////////////////////////////////////////////////////////////////////////////////////////////////////////////////////////////////////////////////////////////////////////////////////////////////////////////////////////////////////////////////8CAAEBAwAAAAIA////////DAAGUGVyc29uYWxJZF8wBAAAAAAABQAAAAMABQAAAAEAAwACAQMAAAADAP///////w4ABkxpbmtEYXRhTGlzdF8xBAAAAAEABQAAAAQABQAAAAIABQAAAAA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31936768809"/>
  <p:tag name="EMPOWERCHARTSPROPERTIES_B_LENGTH" val="24576"/>
  <p:tag name="DOWN_MIGRATION_INITIAL_LAYOUT_REQUIRED" val="9.2.99"/>
</p:tagLst>
</file>

<file path=ppt/tags/tag16.xml><?xml version="1.0" encoding="utf-8"?>
<p:tagLst xmlns:a="http://schemas.openxmlformats.org/drawingml/2006/main" xmlns:r="http://schemas.openxmlformats.org/officeDocument/2006/relationships" xmlns:p="http://schemas.openxmlformats.org/presentationml/2006/main">
  <p:tag name="RUNTIME_ID" val="f45a19c4-f113-4e0a-8933-67131862d88a"/>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2LadGD9KVxMjcxcmS3bZAkEAAAAAAADAAAAAAADAAAAAwADAAEA////////BQAAAAMAEAAL70e6e8dOe0WgbMpqaGR7qwQAAAABAAMAAAACAAMAAAAEAAQAAQD///////8FAAAABAAQAAtKu2XpEAPvQLuH3qFHdCS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Ytp0YP0pXEyNzFyZLdtkCQNEYXRhABYAAAACUGVyc29uYWxJZAABAAAAAAACTmFtZQALAAAAUGVyc29uYWxJZAAQVmVyc2lvbgAAAAAACUxhc3RXcml0ZQAUMALRjgEAAAABAP////9hAGEAAAAFX2lkABAAAAAE70e6e8dOe0WgbMpqaGR7qwREYXRhAAUAAAAAAk5hbWUADQAAAExpbmtEYXRhTGlzdAAQVmVyc2lvbgABAAAACUxhc3RXcml0ZQBifkwZjwEAAAACAP////9hAGEAAAAFX2lkABAAAAAESrtl6RAD70C7h96hR3QkjQREYXRhAAUAAAAAAk5hbWUADQAAAExpbmtEYXRhTGlzdAAQVmVyc2lvbgAAAAAACUxhc3RXcml0ZQBgfkw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EAP///////////////////////////////////////////////////////////////////////////////////////////////////////////////////////////////////////////////////////////////////////////////////////////////////////////////////////////////////////////////////////////////////////////////////////////////////////////////////////////////////////////////////////////////////////////////////////////////////////////////////////////////////////////////////////////////////////////////////////////////////////////////wEAIAH///////////////8AAA7///////8FAAAAAgD///////////////////////////////////////////////////////////////////////////////////////////////////////////////////////////////////////////////////////////////////////////////////////////////////////////////////////////////////////////////////////////////////////////////////////////////////////////////////////////////////////////////////////////////////////////////////////////////////////////////////////////////////////////////////////////////////////////////////////////////////////////////////////8CAAEBAwAAAAIA////////DAAGUGVyc29uYWxJZF8wBAAAAAAABQAAAAMABQAAAAE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31946805742"/>
  <p:tag name="EMPOWERCHARTSPROPERTIES_B_LENGTH" val="24576"/>
  <p:tag name="DOWN_MIGRATION_INITIAL_LAYOUT_REQUIRED" val="9.2.99"/>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IBAQEBAQEBAQEBAQEBAQEAAAAAAAAAAwAAAAMAAAAA/////wMAIAwAAAAAAAAAAAAAIAD///////////////8AAAD///////////////8DAAAAAgD///////8DAAAAAgD///////8DAAAAAgD///////8DAAAAAgD///////8DAAAAAgD///////8DAAAAAgD///////8DAAAAAgD///////8DAAAAAgD///////8DAAAAAgD///////////////////////////////////////////////////////////////////////////////////////////////////////////////////////////////////////////////////////////////////////////////////////////////////////////////////////////////////////////////////////////////////////////////////////////////////////////////////////////////////////////////////////////////////////////////8BACAA////////////////AAAO////////AwAAAAIA////////////////////////////////////////////////////////////////////////////////////////////////////////////////////////////////////////////////////////////////////////////////////////////////////////////////////////////////////////////////////////////////////////////////////////////////////////////////////////////////////////////////////////////////////////////////////////////////////////////////////////////////////////////////////////////////////////////////////////////////////////////////////////AgAJAP///////wQAAAACABAAC2JNI/cCrj5Kjv0pEzAzxvMFAAAAAAADAAAAAAADAAAAAQADAAAAAAD///////8DAAAAAAD///////8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JNI/cCrj5Kjv0pEzAzxvMDRGF0YQAWAAAAAlBlcnNvbmFsSWQAAQAAAAAAAk5hbWUACwAAAFBlcnNvbmFsSWQAEFZlcnNpb24AAAAAAAlMYXN0V3JpdGUAYzA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4420427"/>
  <p:tag name="EMPOWERCHARTSPROPERTIES_A_LENGTH" val="24576"/>
  <p:tag name="RUNTIME_ID" val="b1ee1c16-a909-4ca1-b2b1-ee9781acc463"/>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5yxp2JtXQxGt1hSwTdMuX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yxp2JtXQxGt1hSwTdMuXcDRGF0YQAWAAAAAlBlcnNvbmFsSWQAAQAAAAAAAk5hbWUACwAAAFBlcnNvbmFsSWQAEFZlcnNpb24AAAAAAAlMYXN0V3JpdGUAwDA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5361961"/>
  <p:tag name="EMPOWERCHARTSPROPERTIES_A_LENGTH" val="24576"/>
  <p:tag name="RUNTIME_ID" val="f87e57f9-ed02-4d5c-a7e7-53cb6357b8ef"/>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4DnqMFg51tKtH3VCHGDT0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DnqMFg51tKtH3VCHGDT0wDRGF0YQAWAAAAAlBlcnNvbmFsSWQAAQAAAAAAAk5hbWUACwAAAFBlcnNvbmFsSWQAEFZlcnNpb24AAAAAAAlMYXN0V3JpdGUA7zA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5830733"/>
  <p:tag name="EMPOWERCHARTSPROPERTIES_A_LENGTH" val="24576"/>
  <p:tag name="RUNTIME_ID" val="e10330c3-d768-4731-a670-8c3e6a9df25c"/>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EAAAAAAAAAAwAAAAMAAAAA/////wMAUAwAAAAAAAAAAAAAIAD///////////////8AAAD///////////////8DAAAAAgD///////8DAAAAAgD///////8DAAAAAgD///////8DAAAAAgD///////8DAAAAAgD///////////////////////////////////////////////////////////////////////////////////////////////////////////////////////////////////////////////////////////////////////////////////////////////////////////////////////////////////////////////////////////////////////////////////////////////////////////////////////////////////////////////////////////////////////////////////////////////////////////////////////////////////////////////8BACAA////////////////AAAO////////AwAAAAIA////////////////////////////////////////////////////////////////////////////////////////////////////////////////////////////////////////////////////////////////////////////////////////////////////////////////////////////////////////////////////////////////////////////////////////////////////////////////////////////////////////////////////////////////////////////////////////////////////////////////////////////////////////////////////////////////////////////////////////////////////////////////////////AgAFAP///////wQAAAACABAAC8To3kncOwdJq6G1flNWVHY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To3kncOwdJq6G1flNWVHYDRGF0YQAWAAAAAlBlcnNvbmFsSWQAAQAAAAAAAk5hbWUACwAAAFBlcnNvbmFsSWQAEFZlcnNpb24AAAAAAAlMYXN0V3JpdGUADR8H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6886855865"/>
  <p:tag name="EMPOWERCHARTSPROPERTIES_A_LENGTH" val="24576"/>
  <p:tag name="RUNTIME_ID" val="b19c60e4-e036-4224-ba69-3f1524e0ab04"/>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gGMD02VoFKmYM2x7soUb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gGMD02VoFKmYM2x7soUb8DRGF0YQAWAAAAAlBlcnNvbmFsSWQAAQAAAAAAAk5hbWUACwAAAFBlcnNvbmFsSWQAEFZlcnNpb24AAAAAAAlMYXN0V3JpdGUALjE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6616231"/>
  <p:tag name="EMPOWERCHARTSPROPERTIES_A_LENGTH" val="24576"/>
  <p:tag name="RUNTIME_ID" val="68b6817c-232b-44c9-9bef-7e298a5f0f5f"/>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0esCHyeQU1HrCy/w/BRmRU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esCHyeQU1HrCy/w/BRmRUDRGF0YQAWAAAAAlBlcnNvbmFsSWQAAQAAAAAAAk5hbWUACwAAAFBlcnNvbmFsSWQAEFZlcnNpb24AAAAAAAlMYXN0V3JpdGUAjDE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7401558"/>
  <p:tag name="EMPOWERCHARTSPROPERTIES_A_LENGTH" val="24576"/>
  <p:tag name="RUNTIME_ID" val="b7546e24-0764-4f8b-8377-4e232a3ce3dc"/>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EAAAAAAAAAAwAAAAMAAAAA/////wMAUAwAAAAAAAAAAAAAIAD///////////////8AAAD///////////////8DAAAAAgD///////8DAAAAAgD///////8DAAAAAgD///////8DAAAAAgD///////8DAAAAAgD///////////////////////////////////////////////////////////////////////////////////////////////////////////////////////////////////////////////////////////////////////////////////////////////////////////////////////////////////////////////////////////////////////////////////////////////////////////////////////////////////////////////////////////////////////////////////////////////////////////////////////////////////////////////8BACAA////////////////AAAO////////AwAAAAIA////////////////////////////////////////////////////////////////////////////////////////////////////////////////////////////////////////////////////////////////////////////////////////////////////////////////////////////////////////////////////////////////////////////////////////////////////////////////////////////////////////////////////////////////////////////////////////////////////////////////////////////////////////////////////////////////////////////////////////////////////////////////////////AgAFAP///////wQAAAACABAAC081gD9WN5xCio7R2tStf2o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81gD9WN5xCio7R2tStf2oDRGF0YQAWAAAAAlBlcnNvbmFsSWQAAQAAAAAAAk5hbWUACwAAAFBlcnNvbmFsSWQAEFZlcnNpb24AAAAAAAlMYXN0V3JpdGUAuzE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8026537"/>
  <p:tag name="EMPOWERCHARTSPROPERTIES_A_LENGTH" val="24576"/>
  <p:tag name="RUNTIME_ID" val="7ee2d88a-254f-4ab6-94f6-6d443d5a8f99"/>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8UFD7DomftMnRZgUFZTEt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UFD7DomftMnRZgUFZTEtoDRGF0YQAWAAAAAlBlcnNvbmFsSWQAAQAAAAAAAk5hbWUACwAAAFBlcnNvbmFsSWQAEFZlcnNpb24AAAAAAAlMYXN0V3JpdGUAGTI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59124357"/>
  <p:tag name="EMPOWERCHARTSPROPERTIES_A_LENGTH" val="24576"/>
  <p:tag name="RUNTIME_ID" val="6cf25c62-7fd3-422a-88d3-14a8156b3fbe"/>
</p:tagLst>
</file>

<file path=ppt/tags/tag2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xV9S2Z7NHhJjwfJcroCmU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V9S2Z7NHhJjwfJcroCmUMDRGF0YQAWAAAAAlBlcnNvbmFsSWQAAQAAAAAAAk5hbWUACwAAAFBlcnNvbmFsSWQAEFZlcnNpb24AAAAAAAlMYXN0V3JpdGUA9TI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61164872"/>
  <p:tag name="EMPOWERCHARTSPROPERTIES_A_LENGTH" val="24576"/>
  <p:tag name="RUNTIME_ID" val="b43b10cf-9964-4a24-bfc8-4f73e7e77bf7"/>
</p:tagLst>
</file>

<file path=ppt/tags/tag2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4UUzxxLM39OnFN3XrlgfhwEAAAAAAADAAAAAAADAAAAAwADAAEA////////BQAAAAMAEAALSlGsWJt4VUyg/EY9zAlO2QQAAAABAAMAAAACAAMAAAAEAAQAAQD///////8FAAAABAAQAAttyKTpU0VORJnHTtjwt7NF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RTPHEszf06cU3deuWB+HAREYXRhAAUAAAAAAk5hbWUADQAAAExpbmtEYXRhTGlzdAAQVmVyc2lvbgAAAAAACUxhc3RXcml0ZQCPFqoUjwEAAAABAP////9hAGEAAAAFX2lkABAAAAAESlGsWJt4VUyg/EY9zAlO2QREYXRhAAUAAAAAAk5hbWUADQAAAExpbmtEYXRhTGlzdAAQVmVyc2lvbgABAAAACUxhc3RXcml0ZQCQFqoUjwEAAAACAP////9wAHAAAAAFX2lkABAAAAAEbcik6VNFTkSZx07Y8LezRQNEYXRhABYAAAACUGVyc29uYWxJZAABAAAAAAACTmFtZQALAAAAUGVyc29uYWxJZAAQVmVyc2lvbgAAAAAACUxhc3RXcml0ZQCmFqo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354423621095"/>
  <p:tag name="EMPOWERCHARTSPROPERTIES_B_LENGTH" val="24576"/>
  <p:tag name="DOWN_MIGRATION_INITIAL_LAYOUT_REQUIRED" val="9.2.99"/>
  <p:tag name="RUNTIME_ID" val="b7dba0a1-aaa5-4d44-a010-4a7fc7097ddd"/>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AgD///////////////////////////////////////////////////////////////////////////////////////////////////////////////////////////////////////////////////////////////////////////////////////////////////////////////////////////////////////////////////////////////////////////////////////////////////////////////////////////////////////////////////////////////////////////////////////////////////////////////////////////////////////////////////////////////////////////////////////////////8BACAA////////////////AAAO////////AwAAAAMA////////////////////////////////////////////////////////////////////////////////////////////////////////////////////////////////////////////////////////////////////////////////////////////////////////////////////////////////////////////////////////////////////////////////////////////////////////////////////////////////////////////////////////////////////////////////////////////////////////////////////////////////////////////////////////////////////////////////////////////////////////////////////////AgACAP///////wUAAAACABAACxWUj2h9KQRKg5QLAGxxo9MEAAAAAAADAAAABAADAAAAAwADAAAAAAADAAAAAwADAAIA////////BQAAAAMAEAALQMmpeX4cFkO4PcNQajLr4AQAAAABAAMAAAACAAMAAAABAAMAAAACAP///////wQAAQD///////8FAAAABAAQAAvhX7RdA0cyRYHtDLig5B5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ZSPaH0pBEqDlAsAbHGj0wREYXRhAAUAAAAAAk5hbWUADQAAAExpbmtEYXRhTGlzdAAQVmVyc2lvbgAAAAAACUxhc3RXcml0ZQDfFqoUjwEAAAABAP////9hAGEAAAAFX2lkABAAAAAEQMmpeX4cFkO4PcNQajLr4AREYXRhAAUAAAAAAk5hbWUADQAAAExpbmtEYXRhTGlzdAAQVmVyc2lvbgABAAAACUxhc3RXcml0ZQDhFqoUjwEAAAACAP////9wAHAAAAAFX2lkABAAAAAE4V+0XQNHMkWB7Qy4oOQeYQNEYXRhABYAAAACUGVyc29uYWxJZAABAAAAAAACTmFtZQALAAAAUGVyc29uYWxJZAAQVmVyc2lvbgAAAAAACUxhc3RXcml0ZQAQF6o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EAIAH///////////////8AAA7///////8FAAAABAD///////////////////////////////////////////////////////////////////////////////////////////////////////////////////////////////////////////////////////////////////////////////////////////////////////////////////////////////////////////////////////////////////////////////////////////////////////////////////////////////////////////////////////////////////////////////////////////////////////////////////////////////////////////////////////////////////////////////////////////////////////////////////////8CAAIBAwAAAAIA////////DgAGTGlua0RhdGFMaXN0XzAEAAAAAAAFAAAAAAAFAAAAAwAFAAAAAAAFAAAAAwADAAIBAwAAAAMA////////DgAGTGlua0RhdGFMaXN0XzEEAAAAAQAFAAAAAgAFAAAABAAFAAAAAg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354424708692"/>
  <p:tag name="EMPOWERCHARTSPROPERTIES_B_LENGTH" val="24576"/>
  <p:tag name="DOWN_MIGRATION_INITIAL_LAYOUT_REQUIRED" val="9.2.99"/>
  <p:tag name="RUNTIME_ID" val="fc77429c-2115-438a-8fda-80e6d709496e"/>
</p:tagLst>
</file>

<file path=ppt/tags/tag2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8GVyiMiBw1LlrLwcTUX3OAEAAAAAAADAAAAAAADAAAAAwADAAIA////////BQAAAAMAEAALzP4QKlwuQk+5d7/pujbsngQAAAABAAMAAAACAAMAAAAEAAMAAAAAAP///////wQAAQD///////8FAAAABAAQAAufXFqzHxqfQaUvW7HgdkT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wZXKIyIHDUuWsvBxNRfc4ANEYXRhABYAAAACUGVyc29uYWxJZAABAAAAAAACTmFtZQALAAAAUGVyc29uYWxJZAAQVmVyc2lvbgAAAAAACUxhc3RXcml0ZQCvatbmjgEAAAABAP////9hAGEAAAAFX2lkABAAAAAEzP4QKlwuQk+5d7/pujbsngREYXRhAAUAAAAAAk5hbWUADQAAAExpbmtEYXRhTGlzdAAQVmVyc2lvbgAAAAAACUxhc3RXcml0ZQArZV9xjwEAAAACAP////9hAGEAAAAFX2lkABAAAAAEn1xasx8an0GlL1ux4HZE1wREYXRhAAUAAAAAAk5hbWUADQAAAExpbmtEYXRhTGlzdAAQVmVyc2lvbgABAAAACUxhc3RXcml0ZQAuZV9x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AgD///////////////////////////////////////////////////////////////////////////////////////////////////////////////////////////////////////////////////////////////////////////////////////////////////////////////////////////////////////////////////////////////////////////////////////////////////////////////////////////////////////////////////////////////////////////////////////////////////////////////////////////////////////////////////////////////////////////////////////////////////////////////////////8CAAEBAwAAAAIA////////DAAGUGVyc29uYWxJZF8wBAAAAAAABQAAAAQABQAAAAEAAwACAQMAAAADAP///////w4ABkxpbmtEYXRhTGlzdF8wBAAAAAEABQAAAAAABQAAAAQABQAAAAA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11908284594265"/>
  <p:tag name="EMPOWERCHARTSPROPERTIES_B_LENGTH" val="24576"/>
  <p:tag name="DOWN_MIGRATION_INITIAL_LAYOUT_REQUIRED" val="9.2.99"/>
  <p:tag name="RUNTIME_ID" val="825cbbf2-2b3a-4fce-8cce-5346342ceaa9"/>
</p:tagLst>
</file>

<file path=ppt/tags/tag2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71A7wWdgJxMtG9e1o+QOxU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1A7wWdgJxMtG9e1o+QOxUDRGF0YQAWAAAAAlBlcnNvbmFsSWQAAQAAAAAAAk5hbWUACwAAAFBlcnNvbmFsSWQAEFZlcnNpb24AAAAAAAlMYXN0V3JpdGUAzbdyw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39443373786677"/>
  <p:tag name="EMPOWERCHARTSPROPERTIES_A_LENGTH" val="24576"/>
  <p:tag name="RUNTIME_ID" val="98f225dd-b091-4340-a5cf-ceae333955b8"/>
</p:tagLst>
</file>

<file path=ppt/tags/tag2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LRmQfg66RBpZnABvX0Ed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LRmQfg66RBpZnABvX0Ed0DRGF0YQAWAAAAAlBlcnNvbmFsSWQAAQAAAAAAAk5hbWUACwAAAFBlcnNvbmFsSWQAEFZlcnNpb24AAAAAAAlMYXN0V3JpdGUAQrhyw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39443374985885"/>
  <p:tag name="EMPOWERCHARTSPROPERTIES_A_LENGTH" val="24576"/>
  <p:tag name="RUNTIME_ID" val="0f17ef4c-1f67-42f6-a0bb-b3bb03424e50"/>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PtWoIMQjBHi58jJchkgs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PtWoIMQjBHi58jJchkgsYDRGF0YQAWAAAAAlBlcnNvbmFsSWQAAQAAAAAAAk5hbWUACwAAAFBlcnNvbmFsSWQAEFZlcnNpb24AAAAAAAlMYXN0V3JpdGUAuCMH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6898784144"/>
  <p:tag name="EMPOWERCHARTSPROPERTIES_A_LENGTH" val="24576"/>
  <p:tag name="RUNTIME_ID" val="0f4173bc-85ab-46bc-aada-49467b3a2ba3"/>
</p:tagLst>
</file>

<file path=ppt/tags/tag3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QA////////////////////////////////////////////////////////////////////////////////////////////////////////////////////////////////////////////////////////////////////////////////////////////////////////////////////////////////////////////////////////////////////////////////////////////////////////////////////////////////////////////////////////////////////////////////////////////////////////////////////////////////////////////////////////////////////////////////////////////////////////////////////////AgADAP///////wUAAAACABAAC9pTqz6QwHpMhMfGSkdWmn0EAAAAAAADAAAAAAADAAAAAwADAAAAAAD///////8DAAAAAAD///////8DAAEA////////BQAAAAMAEAALD4TrgYMWY0CCaeluiHMcqwQAAAABAAMAAAACAAMAAAAEAAQAAQD///////8FAAAABAAQAAvCBEaFafOvSJfUSW/drXRv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2lOrPpDAekyEx8ZKR1aafQREYXRhAAUAAAAAAk5hbWUADQAAAExpbmtEYXRhTGlzdAAQVmVyc2lvbgAAAAAACUxhc3RXcml0ZQD9ZF9xjwEAAAABAP////9hAGEAAAAFX2lkABAAAAAED4TrgYMWY0CCaeluiHMcqwREYXRhAAUAAAAAAk5hbWUADQAAAExpbmtEYXRhTGlzdAAQVmVyc2lvbgABAAAACUxhc3RXcml0ZQABZV9xjwEAAAACAP////9wAHAAAAAFX2lkABAAAAAEwgRGhWnzr0iX1Elv3a10bwNEYXRhABYAAAACUGVyc29uYWxJZAABAAAAAAACTmFtZQALAAAAUGVyc29uYWxJZAAQVmVyc2lvbgAAAAAACUxhc3RXcml0ZQCPatbm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11908283159822"/>
  <p:tag name="EMPOWERCHARTSPROPERTIES_B_LENGTH" val="24576"/>
  <p:tag name="DOWN_MIGRATION_INITIAL_LAYOUT_REQUIRED" val="9.2.99"/>
  <p:tag name="RUNTIME_ID" val="48a0ef64-207f-4b4d-a190-0343cced14ea"/>
</p:tagLst>
</file>

<file path=ppt/tags/tag31.xml><?xml version="1.0" encoding="utf-8"?>
<p:tagLst xmlns:a="http://schemas.openxmlformats.org/drawingml/2006/main" xmlns:r="http://schemas.openxmlformats.org/officeDocument/2006/relationships" xmlns:p="http://schemas.openxmlformats.org/presentationml/2006/main">
  <p:tag name="RUNTIME_ID" val="dde9dd16-2978-4e05-ba10-320d1eac7ab7"/>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8GVyiMiBw1LlrLwcTUX3OAEAAAAAAADAAAAAAADAAAAAwADAAIA////////BQAAAAMAEAALzP4QKlwuQk+5d7/pujbsngQAAAABAAMAAAACAAMAAAAEAAMAAAAAAP///////wQAAQD///////8FAAAABAAQAAufXFqzHxqfQaUvW7HgdkT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wZXKIyIHDUuWsvBxNRfc4ANEYXRhABYAAAACUGVyc29uYWxJZAABAAAAAAACTmFtZQALAAAAUGVyc29uYWxJZAAQVmVyc2lvbgAAAAAACUxhc3RXcml0ZQCvatbmjgEAAAABAP////9hAGEAAAAFX2lkABAAAAAEzP4QKlwuQk+5d7/pujbsngREYXRhAAUAAAAAAk5hbWUADQAAAExpbmtEYXRhTGlzdAAQVmVyc2lvbgAAAAAACUxhc3RXcml0ZQArZV9xjwEAAAACAP////9hAGEAAAAFX2lkABAAAAAEn1xasx8an0GlL1ux4HZE1wREYXRhAAUAAAAAAk5hbWUADQAAAExpbmtEYXRhTGlzdAAQVmVyc2lvbgABAAAACUxhc3RXcml0ZQAuZV9x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AgD///////////////////////////////////////////////////////////////////////////////////////////////////////////////////////////////////////////////////////////////////////////////////////////////////////////////////////////////////////////////////////////////////////////////////////////////////////////////////////////////////////////////////////////////////////////////////////////////////////////////////////////////////////////////////////////////////////////////////////////////////////////////////////8CAAEBAwAAAAIA////////DAAGUGVyc29uYWxJZF8wBAAAAAAABQAAAAQABQAAAAEAAwACAQMAAAADAP///////w4ABkxpbmtEYXRhTGlzdF8wBAAAAAEABQAAAAAABQAAAAQABQAAAAA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11908284594265"/>
  <p:tag name="EMPOWERCHARTSPROPERTIES_B_LENGTH" val="24576"/>
  <p:tag name="DOWN_MIGRATION_INITIAL_LAYOUT_REQUIRED" val="9.2.99"/>
</p:tagLst>
</file>

<file path=ppt/tags/tag3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AwD///////8DAAAAAwD///////8DAAAAAwD///////8DAAAAAwD///////8DAAAAAwD///////////////////////////////////////////////////////////////////////////////////////////////////////////////////////////////////////////////////////////////////////////////////////////////////////////////////////////////////////////////////////////////////////////////////////////////////////////////////////////////////////////////////////////////////////////////////////////////////////////////////////////////8BACAA////////////////AAAO////////AwAAAAQA////////////////////////////////////////////////////////////////////////////////////////////////////////////////////////////////////////////////////////////////////////////////////////////////////////////////////////////////////////////////////////////////////////////////////////////////////////////////////////////////////////////////////////////////////////////////////////////////////////////////////////////////////////////////////////////////////////////////////////////////////////////////////////AgABAP///////wUAAAACABAAC8FupROBOUxIguM8sCCZMl8EAAAAAAADAAAAAAADAAAAAwADAAYA////////BQAAAAMAEAALGmP4Xf+XO0C0xlfd71auGQQAAAABAAMAAAACAAMAAAAEAAMAAAAAAP///////wMAAAAAAP///////wMAAAAAAP///////wMAAAAAAP///////wMAAAAAAP///////wQAAQD///////8FAAAABAAQAAuh0Nf0l+fgT6lvvaAyUWUd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W6lE4E5TEiC4zywIJkyXwREYXRhAAUAAAAAAk5hbWUADQAAAExpbmtEYXRhTGlzdAAQVmVyc2lvbgAAAAAACUxhc3RXcml0ZQDM75AUjwEAAAABAP////9hAGEAAAAFX2lkABAAAAAEGmP4Xf+XO0C0xlfd71auGQREYXRhAAUAAAAAAk5hbWUADQAAAExpbmtEYXRhTGlzdAAQVmVyc2lvbgABAAAACUxhc3RXcml0ZQDS75AUjwEAAAACAP////9wAHAAAAAFX2lkABAAAAAEodDX9Jfn4E+pb72gMlFlHQNEYXRhABYAAAACUGVyc29uYWxJZAABAAAAAAACTmFtZQALAAAAUGVyc29uYWxJZAAQVmVyc2lvbgAAAAAACUxhc3RXcml0ZQAD8JA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DAP///////wUAAAADAP///////wUAAAADAP///////////////////////////////////////////////////////////////////////////////////////////////////////////////////////////////////////////////////////////////////////////////////////////////////////////////////////////////////////////////////////////////////////////////////////////////////////////////////////////////////////////////////////////////////////////////////////////////////////////////////////////////wEAIAH///////////////8AAA7///////8FAAAABAD///////////////////////////////////////////////////////////////////////////////////////////////////////////////////////////////////////////////////////////////////////////////////////////////////////////////////////////////////////////////////////////////////////////////////////////////////////////////////////////////////////////////////////////////////////////////////////////////////////////////////////////////////////////////////////////////////////////////////////////////////////////////////////8CAAEBAwAAAAIA////////DgAGTGlua0RhdGFMaXN0XzAEAAAAAAAFAAAAAAAFAAAAAwADAAYBAwAAAAMA////////DgAGTGlua0RhdGFMaXN0XzEEAAAAAQAFAAAAAgAFAAAABAAFAAAAAAAFAAAABAAFAAAAAAD///////8FAAAAAAD///////8FAAAAAAD///////8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337940742620"/>
  <p:tag name="EMPOWERCHARTSPROPERTIES_B_LENGTH" val="24576"/>
  <p:tag name="DOWN_MIGRATION_INITIAL_LAYOUT_REQUIRED" val="9.2.99"/>
  <p:tag name="RUNTIME_ID" val="ddae46d7-32d8-41b4-9a00-8cda34779252"/>
</p:tagLst>
</file>

<file path=ppt/tags/tag3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AwD///////8DAAAAAwD///////8DAAAAAwD///////8DAAAAAwD///////8DAAAAAwD///////////////////////////////////////////////////////////////////////////////////////////////////////////////////////////////////////////////////////////////////////////////////////////////////////////////////////////////////////////////////////////////////////////////////////////////////////////////////////////////////////////////////////////////////////////////////////////////////////////////////////////////8BACAA////////////////AAAO////////AwAAAAQA////////////////////////////////////////////////////////////////////////////////////////////////////////////////////////////////////////////////////////////////////////////////////////////////////////////////////////////////////////////////////////////////////////////////////////////////////////////////////////////////////////////////////////////////////////////////////////////////////////////////////////////////////////////////////////////////////////////////////////////////////////////////////////AgABAP///////wUAAAACABAAC8FupROBOUxIguM8sCCZMl8EAAAAAAADAAAAAAADAAAAAwADAAYA////////BQAAAAMAEAALGmP4Xf+XO0C0xlfd71auGQQAAAABAAMAAAACAAMAAAAEAAMAAAAAAP///////wMAAAAAAP///////wMAAAAAAP///////wMAAAAAAP///////wMAAAAAAP///////wQAAQD///////8FAAAABAAQAAuh0Nf0l+fgT6lvvaAyUWUd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W6lE4E5TEiC4zywIJkyXwREYXRhAAUAAAAAAk5hbWUADQAAAExpbmtEYXRhTGlzdAAQVmVyc2lvbgAAAAAACUxhc3RXcml0ZQDM75AUjwEAAAABAP////9hAGEAAAAFX2lkABAAAAAEGmP4Xf+XO0C0xlfd71auGQREYXRhAAUAAAAAAk5hbWUADQAAAExpbmtEYXRhTGlzdAAQVmVyc2lvbgABAAAACUxhc3RXcml0ZQDS75AUjwEAAAACAP////9wAHAAAAAFX2lkABAAAAAEodDX9Jfn4E+pb72gMlFlHQNEYXRhABYAAAACUGVyc29uYWxJZAABAAAAAAACTmFtZQALAAAAUGVyc29uYWxJZAAQVmVyc2lvbgAAAAAACUxhc3RXcml0ZQAD8JA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DAP///////wUAAAADAP///////wUAAAADAP///////////////////////////////////////////////////////////////////////////////////////////////////////////////////////////////////////////////////////////////////////////////////////////////////////////////////////////////////////////////////////////////////////////////////////////////////////////////////////////////////////////////////////////////////////////////////////////////////////////////////////////////wEAIAH///////////////8AAA7///////8FAAAABAD///////////////////////////////////////////////////////////////////////////////////////////////////////////////////////////////////////////////////////////////////////////////////////////////////////////////////////////////////////////////////////////////////////////////////////////////////////////////////////////////////////////////////////////////////////////////////////////////////////////////////////////////////////////////////////////////////////////////////////////////////////////////////////8CAAEBAwAAAAIA////////DgAGTGlua0RhdGFMaXN0XzAEAAAAAAAFAAAAAAAFAAAAAwADAAYBAwAAAAMA////////DgAGTGlua0RhdGFMaXN0XzEEAAAAAQAFAAAAAgAFAAAABAAFAAAAAAAFAAAABAAFAAAAAAD///////8FAAAAAAD///////8FAAAAAAD///////8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337940742620"/>
  <p:tag name="EMPOWERCHARTSPROPERTIES_B_LENGTH" val="24576"/>
  <p:tag name="DOWN_MIGRATION_INITIAL_LAYOUT_REQUIRED" val="9.2.99"/>
  <p:tag name="RUNTIME_ID" val="e0ef5acf-cc28-4b45-abed-a4df61474141"/>
</p:tagLst>
</file>

<file path=ppt/tags/tag3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EAAAAAAAAAAwAAAAMAAAAA/////wMAaAwAAAAAAAAAAAAAIAD///////////////8AAAD///////////////8DAAAAAgD///////8DAAAAAgD///////8DAAAAAgD///////////////////////////////////////////////////////////////////////////////////////////////////////////////////////////////////////////////////////////////////////////////////////////////////////////////////////////////////////////////////////////////////////////////////////////////////////////////////////////////////////////////////////////////////////////////////////////////////////////////////////////////////////////////////////////////////////////////8BACAA////////////////AAAO////////AwAAAAIA////////////////////////////////////////////////////////////////////////////////////////////////////////////////////////////////////////////////////////////////////////////////////////////////////////////////////////////////////////////////////////////////////////////////////////////////////////////////////////////////////////////////////////////////////////////////////////////////////////////////////////////////////////////////////////////////////////////////////////////////////////////////////////AgADAP///////wQAAAACABAAC6unLBqr9/xNqcs/NxTdxuA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unLBqr9/xNqcs/NxTdxuADRGF0YQAWAAAAAlBlcnNvbmFsSWQAAQAAAAAAAk5hbWUACwAAAFBlcnNvbmFsSWQAEFZlcnNpb24AAAAAAAlMYXN0V3JpdGUAS/NI5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8573243789337"/>
  <p:tag name="EMPOWERCHARTSPROPERTIES_A_LENGTH" val="24576"/>
  <p:tag name="RUNTIME_ID" val="387e31e0-1356-4e19-8697-84e1137f9aca"/>
</p:tagLst>
</file>

<file path=ppt/tags/tag3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7ec5C2NBL1Dno7KMJkEW3w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ec5C2NBL1Dno7KMJkEW3wDRGF0YQAWAAAAAlBlcnNvbmFsSWQAAQAAAAAAAk5hbWUACwAAAFBlcnNvbmFsSWQAEFZlcnNpb24AAAAAAAlMYXN0V3JpdGUArQFP5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8577212771145"/>
  <p:tag name="EMPOWERCHARTSPROPERTIES_A_LENGTH" val="24576"/>
  <p:tag name="RUNTIME_ID" val="1272d11d-5af7-4ec0-943f-100d3851f823"/>
</p:tagLst>
</file>

<file path=ppt/tags/tag36.xml><?xml version="1.0" encoding="utf-8"?>
<p:tagLst xmlns:a="http://schemas.openxmlformats.org/drawingml/2006/main" xmlns:r="http://schemas.openxmlformats.org/officeDocument/2006/relationships" xmlns:p="http://schemas.openxmlformats.org/presentationml/2006/main">
  <p:tag name="RUNTIME_ID" val="c6b24170-b1a9-4ae7-adc4-edfd5ba4383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QA////////////////////////////////////////////////////////////////////////////////////////////////////////////////////////////////////////////////////////////////////////////////////////////////////////////////////////////////////////////////////////////////////////////////////////////////////////////////////////////////////////////////////////////////////////////////////////////////////////////////////////////////////////////////////////////////////////////////////////////////////////////////////////AgAEAP///////wUAAAACABAACwe7JU7zmgxMuqz3ofCtqcYEAAAAAAADAAAAAAADAAAAAwADAAAAAAD///////8DAAAAAAD///////8DAAAAAAD///////8DAAEA////////BQAAAAMAEAALQ8e8Z5Qd+kCvmfX7TMc9UAQAAAABAAMAAAACAAMAAAAEAAQAAQD///////8FAAAABAAQAAvCBEaFafOvSJfUSW/drXRv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7slTvOaDEy6rPeh8K2pxgREYXRhAAUAAAAAAk5hbWUADQAAAExpbmtEYXRhTGlzdAAQVmVyc2lvbgABAAAACUxhc3RXcml0ZQBpFEIZjwEAAAABAP////9hAGEAAAAFX2lkABAAAAAEQ8e8Z5Qd+kCvmfX7TMc9UAREYXRhAAUAAAAAAk5hbWUADQAAAExpbmtEYXRhTGlzdAAQVmVyc2lvbgAAAAAACUxhc3RXcml0ZQBpFEIZjwEAAAACAP////9wAHAAAAAFX2lkABAAAAAEwgRGhWnzr0iX1Elv3a10bwNEYXRhABYAAAACUGVyc29uYWxJZAABAAAAAAACTmFtZQALAAAAUGVyc29uYWxJZAAQVmVyc2lvbgAAAAAACUxhc3RXcml0ZQCPatbm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25121316876"/>
  <p:tag name="EMPOWERCHARTSPROPERTIES_B_LENGTH" val="24576"/>
  <p:tag name="DOWN_MIGRATION_INITIAL_LAYOUT_REQUIRED" val="9.2.99"/>
</p:tagLst>
</file>

<file path=ppt/tags/tag37.xml><?xml version="1.0" encoding="utf-8"?>
<p:tagLst xmlns:a="http://schemas.openxmlformats.org/drawingml/2006/main" xmlns:r="http://schemas.openxmlformats.org/officeDocument/2006/relationships" xmlns:p="http://schemas.openxmlformats.org/presentationml/2006/main">
  <p:tag name="RUNTIME_ID" val="dde9dd16-2978-4e05-ba10-320d1eac7ab7"/>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8GVyiMiBw1LlrLwcTUX3OAEAAAAAAADAAAAAAADAAAAAwADAAEA////////BQAAAAMAEAALR1e1u62y2EyjL/Xi6CRlnQQAAAABAAMAAAACAAMAAAAEAAQAAQD///////8FAAAABAAQAAumlej5rYGWQrvBvBqjtPT8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wZXKIyIHDUuWsvBxNRfc4ANEYXRhABYAAAACUGVyc29uYWxJZAABAAAAAAACTmFtZQALAAAAUGVyc29uYWxJZAAQVmVyc2lvbgAAAAAACUxhc3RXcml0ZQCvatbmjgEAAAABAP////9hAGEAAAAFX2lkABAAAAAER1e1u62y2EyjL/Xi6CRlnQREYXRhAAUAAAAAAk5hbWUADQAAAExpbmtEYXRhTGlzdAAQVmVyc2lvbgAAAAAACUxhc3RXcml0ZQDkE0IZjwEAAAACAP////9hAGEAAAAFX2lkABAAAAAEppXo+a2BlkK7wbwao7T0/AREYXRhAAUAAAAAAk5hbWUADQAAAExpbmtEYXRhTGlzdAAQVmVyc2lvbgABAAAACUxhc3RXcml0ZQDnE0I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AgD///////////////////////////////////////////////////////////////////////////////////////////////////////////////////////////////////////////////////////////////////////////////////////////////////////////////////////////////////////////////////////////////////////////////////////////////////////////////////////////////////////////////////////////////////////////////////////////////////////////////////////////////////////////////////////////////////////////////////////////////////////////////////////8CAAEBAwAAAAIA////////DAAGUGVyc29uYWxJZF8wBAAAAAAABQAAAAQABQAAAAE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25120420403"/>
  <p:tag name="EMPOWERCHARTSPROPERTIES_B_LENGTH" val="24576"/>
  <p:tag name="DOWN_MIGRATION_INITIAL_LAYOUT_REQUIRED" val="9.2.99"/>
</p:tagLst>
</file>

<file path=ppt/tags/tag3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8q45w20igJAqwj8BnRoPXoEAAAAAAADAAAAAAADAAAAAwADAAAAAAADAAAAAwADAAAAAAADAAAAAwADAAMA////////BQAAAAMAEAAL7lTCxROe2ESOB02Mpp0V4QQAAAABAAMAAAACAAMAAAAEAAMAAAACAP///////wMAAAACAP///////wQAAQD///////8FAAAABAAQAAuR9A/fnUhFQL7jsIrAn9os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yrjnDbSKAkCrCPwGdGg9egNEYXRhABYAAAACUGVyc29uYWxJZAABAAAAAAACTmFtZQALAAAAUGVyc29uYWxJZAAQVmVyc2lvbgAAAAAACUxhc3RXcml0ZQB71WeojgEAAAABAP////9hAGEAAAAFX2lkABAAAAAE7lTCxROe2ESOB02Mpp0V4QREYXRhAAUAAAAAAk5hbWUADQAAAExpbmtEYXRhTGlzdAAQVmVyc2lvbgABAAAACUxhc3RXcml0ZQCVJff0jgEAAAACAP////9hAGEAAAAFX2lkABAAAAAEkfQP351IRUC+47CKwJ/aLAREYXRhAAUAAAAAAk5hbWUADQAAAExpbmtEYXRhTGlzdAAQVmVyc2lvbgAAAAAACUxhc3RXcml0ZQCVJff0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DAP///////wUAAAADAP///////////////////////////////////////////////////////////////////////////////////////////////////////////////////////////////////////////////////////////////////////////////////////////////////////////////////////////////////////////////////////////////////////////////////////////////////////////////////////////////////////////////////////////////////////////////////////////////////////////////////////////////////////////////////////////////////////////////wEAIAH///////////////8AAA7///////8FAAAAAgD///////////////////////////////////////////////////////////////////////////////////////////////////////////////////////////////////////////////////////////////////////////////////////////////////////////////////////////////////////////////////////////////////////////////////////////////////////////////////////////////////////////////////////////////////////////////////////////////////////////////////////////////////////////////////////////////////////////////////////////////////////////////////////8CAAMBAwAAAAIA////////DAAGUGVyc29uYWxJZF8wBAAAAAAABQAAAAMABQAAAAEABQAAAAMA////////BQAAAAMA////////AwADAQMAAAADAP///////w4ABkxpbmtEYXRhTGlzdF8xBAAAAAEABQAAAAQABQAAAAIABQAAAAAABQAAAAIABQAAAAA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1036215572290"/>
  <p:tag name="EMPOWERCHARTSPROPERTIES_B_LENGTH" val="24576"/>
  <p:tag name="DOWN_MIGRATION_INITIAL_LAYOUT_REQUIRED" val="9.2.99"/>
  <p:tag name="RUNTIME_ID" val="a1494312-1085-4d23-b0bd-b53533e53cb9"/>
</p:tagLst>
</file>

<file path=ppt/tags/tag3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AgD///////8DAAAAAgD///////////////////////////////////////////////////////////////////////////////////////////////////////////////////////////////////////////////////////////////////////////////////////////////////////////////////////////////////////////////////////////////////////////////////////////////////////////////////////////////////////////////////////////////////////////////////////////////////////////////////////////////////////////////////////////////////////////////////////////////8BACAA////////////////AAAO////////AwAAAAQA////////////////////////////////////////////////////////////////////////////////////////////////////////////////////////////////////////////////////////////////////////////////////////////////////////////////////////////////////////////////////////////////////////////////////////////////////////////////////////////////////////////////////////////////////////////////////////////////////////////////////////////////////////////////////////////////////////////////////////////////////////////////////////AgACAP///////wUAAAACABAACzCUQUboZZBFlFI7AOmh4rwEAAAAAAADAAAAAAADAAAAAwADAAAAAAADAAAAAwADAAIA////////BQAAAAMAEAALw67R5n3mWkKSIgHaGjiD8gQAAAABAAMAAAACAAMAAAAEAAMAAAACAAMAAAAEAAQAAgD///////8FAAAABAAQAAsI/07zJfdLTYKYWILkwlgz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JRBRuhlkEWUUjsA6aHivAREYXRhAAUAAAAAAk5hbWUADQAAAExpbmtEYXRhTGlzdAAQVmVyc2lvbgAAAAAACUxhc3RXcml0ZQA5K/f0jgEAAAABAP////9wAHAAAAAFX2lkABAAAAAEw67R5n3mWkKSIgHaGjiD8gNEYXRhABYAAAACUGVyc29uYWxJZAABAAAAAAACTmFtZQALAAAAUGVyc29uYWxJZAAQVmVyc2lvbgAAAAAACUxhc3RXcml0ZQCq1WeojgEAAAACAP////9hAGEAAAAFX2lkABAAAAAECP9O8yX3S02CmFiC5MJYMwREYXRhAAUAAAAAAk5hbWUADQAAAExpbmtEYXRhTGlzdAAQVmVyc2lvbgABAAAACUxhc3RXcml0ZQA5K/f0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EAIAH///////////////8AAA7///////8FAAAAAwD///////////////////////////////////////////////////////////////////////////////////////////////////////////////////////////////////////////////////////////////////////////////////////////////////////////////////////////////////////////////////////////////////////////////////////////////////////////////////////////////////////////////////////////////////////////////////////////////////////////////////////////////////////////////////////////////////////////////////////////////////////////////////////8CAAIBAwAAAAIA////////DgAGTGlua0RhdGFMaXN0XzAEAAAAAAAFAAAAAAAFAAAABAAFAAAAAAAFAAAABAADAAIBAwAAAAMA////////DAAGUGVyc29uYWxJZF8wBAAAAAEABQAAAAQABQAAAAEABQAAAAQA////////BAACAQMAAAAEAP///////w4ABkxpbmtEYXRhTGlzdF8xBAAAAAIABQAAAAIABQAAAAM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1036230000362"/>
  <p:tag name="EMPOWERCHARTSPROPERTIES_B_LENGTH" val="24576"/>
  <p:tag name="DOWN_MIGRATION_INITIAL_LAYOUT_REQUIRED" val="9.2.99"/>
  <p:tag name="RUNTIME_ID" val="8957357b-cccb-491f-9f17-2e2c063436d4"/>
</p:tagLst>
</file>

<file path=ppt/tags/tag4.xml><?xml version="1.0" encoding="utf-8"?>
<p:tagLst xmlns:a="http://schemas.openxmlformats.org/drawingml/2006/main" xmlns:r="http://schemas.openxmlformats.org/officeDocument/2006/relationships" xmlns:p="http://schemas.openxmlformats.org/presentationml/2006/main">
  <p:tag name="RUNTIME_ID" val="8d33ff19-e797-488a-9fa1-c2c598ea67ef"/>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oBAQEBAQEBAQEBAQEBAQMAAAAAAAAAAwAAAAMAAAAA/////wUAqgsAAAAAAAAAAAAAIAD///////////////8AAAD///////////////8DAAAAAgD///////8DAAAABAD///////8DAAAABAD///////8DAAAABAD///////8DAAAABAD///////8DAAAABAD///////8DAAAABAD///////8DAAAABAD///////8DAAAABAD///////8DAAAABAD///////////////////////////////////////////////////////////////////////////////////////////////////////////////////////////////////////////////////////////////////////////////////////////////////////////////////////////////////////////////////////////////////////////////////////////////////////////////////////////////////////////////////////////////8BACAA////////////////AAAO////////AwAAAAQA////////////////////////////////////////////////////////////////////////////////////////////////////////////////////////////////////////////////////////////////////////////////////////////////////////////////////////////////////////////////////////////////////////////////////////////////////////////////////////////////////////////////////////////////////////////////////////////////////////////////////////////////////////////////////////////////////////////////////////////////////////////////////////AgABAP///////wUAAAACABAAC1VSOBEeSC9CtKVW5VN3xcoEAAAAAAADAAAAAAADAAAAAwADAAEA////////BQAAAAMAEAALTmKlbGIL/0moAe65QCGmxAQAAAABAAMAAAACAAMAAAAEAAQACgD///////8FAAAABAAQAAs2HfGKoX7eQo6/bNHE7Bd7BAAAAAIAAwAAAAMAAwAAAAEAAwAAAAAA////////AwAAAAAA////////AwAAAAA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VI4ER5IL0K0pVblU3fFygREYXRhAAUAAAAAAk5hbWUADQAAAExpbmtEYXRhTGlzdAAQVmVyc2lvbgAAAAAACUxhc3RXcml0ZQC5llhxjwEAAAABAP////9wAHAAAAAFX2lkABAAAAAETmKlbGIL/0moAe65QCGmxANEYXRhABYAAAACUGVyc29uYWxJZAABAAAAAAACTmFtZQALAAAAUGVyc29uYWxJZAAQVmVyc2lvbgAAAAAACUxhc3RXcml0ZQCRXwfRjgEAAAACAP////9hAGEAAAAFX2lkABAAAAAENh3xiqF+3kKOv2zRxOwXewREYXRhAAUAAAAAAk5hbWUADQAAAExpbmtEYXRhTGlzdAAQVmVyc2lvbgABAAAACUxhc3RXcml0ZQC5llhx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yCwAAAAAAAAAAAAAgAf///////////////wAAAP///////////////wUAAAACAP///////wUAAAAEAP///////wUAAAAEAP///////wUAAAAEAP///////wUAAAAEAP///////wUAAAAEAP///////wUAAAAEAP///////wUAAAAEAP///////wUAAAAEAP///////wUAAAAEAP///////////////////////////////////////////////////////////////////////////////////////////////////////////////////////////////////////////////////////////////////////////////////////////////////////////////////////////////////////////////////////////////////////////////////////////////////////////////////////////////////////////////////////////////wEAIAH///////////////8AAA7///////8FAAAAAwD///////////////////////////////////////////////////////////////////////////////////////////////////////////////////////////////////////////////////////////////////////////////////////////////////////////////////////////////////////////////////////////////////////////////////////////////////////////////////////////////////////////////////////////////////////////////////////////////////////////////////////////////////////////////////////////////////////////////////////////////////////////////////////8CAAEBAwAAAAIA////////DgAGTGlua0RhdGFMaXN0XzAEAAAAAAAFAAAAAAAFAAAABAADAAEBAwAAAAMA////////DAAGUGVyc29uYWxJZF8wBAAAAAEABQAAAAQABQAAAAEABAAKAQMAAAAEAP///////w4ABkxpbmtEYXRhTGlzdF8xBAAAAAIABQAAAAIABQAAAAMABQAAAAAA////////BQAAAAAA////////BQAAAAA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11903822972701"/>
  <p:tag name="EMPOWERCHARTSPROPERTIES_B_LENGTH" val="24576"/>
  <p:tag name="DOWN_MIGRATION_INITIAL_LAYOUT_REQUIRED" val="9.2.99"/>
</p:tagLst>
</file>

<file path=ppt/tags/tag4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BAD///////8DAAAAAgD///////////////////////////////////////////////////////////////////////////////////////////////////////////////////////////////////////////////////////////////////////////////////////////////////////////////////////////////////////////////////////////////////////////////////////////////////////////////////////////////////////////////////////////////////////////////////////////////////////////////////////////////////////////////////////////////////////////////8BACAA////////////////AAAO////////AwAAAAMA////////////////////////////////////////////////////////////////////////////////////////////////////////////////////////////////////////////////////////////////////////////////////////////////////////////////////////////////////////////////////////////////////////////////////////////////////////////////////////////////////////////////////////////////////////////////////////////////////////////////////////////////////////////////////////////////////////////////////////////////////////////////////////AgADAP///////wUAAAACABAAC6skbWuantNFkfjQa/8u2WgEAAAAAAADAAAABAADAAAAAwADAAAABAD///////8DAAAAAAD///////8DAAEA////////BQAAAAMAEAALMCTc1+lim0aRkrs/8FVoAgQAAAABAAMAAAACAAMAAAABAAQAAgD///////8FAAAABAAQAAtmFoYdjE5SQov3viTKU/SR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yRta5qe00WR+NBr/y7ZaAREYXRhAAUAAAAAAk5hbWUADQAAAExpbmtEYXRhTGlzdAAQVmVyc2lvbgABAAAACUxhc3RXcml0ZQAoOPf0jgEAAAABAP////9hAGEAAAAFX2lkABAAAAAEMCTc1+lim0aRkrs/8FVoAgREYXRhAAUAAAAAAk5hbWUADQAAAExpbmtEYXRhTGlzdAAQVmVyc2lvbgAAAAAACUxhc3RXcml0ZQAoOPf0jgEAAAACAP////9wAHAAAAAFX2lkABAAAAAEZhaGHYxOUkKL974kylP0kQNEYXRhABYAAAACUGVyc29uYWxJZAABAAAAAAACTmFtZQALAAAAUGVyc29uYWxJZAAQVmVyc2lvbgAAAAAACUxhc3RXcml0ZQA+OPf0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1036263274052"/>
  <p:tag name="EMPOWERCHARTSPROPERTIES_B_LENGTH" val="24576"/>
  <p:tag name="DOWN_MIGRATION_INITIAL_LAYOUT_REQUIRED" val="9.2.99"/>
  <p:tag name="RUNTIME_ID" val="15a02d2d-aead-4091-992d-51b6c27b24d2"/>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UBAQEBAQEBAQEBAQEBAQMAAAAAAAAAAwAAAAMAAAAA/////wUAzgsAAAAAAAAAAAAAIAD///////////////8AAAD///////////////8DAAAAAgD///////8DAAAAAgD///////8DAAAAAgD///////////////////////////////////////////////////////////////////////////////////////////////////////////////////////////////////////////////////////////////////////////////////////////////////////////////////////////////////////////////////////////////////////////////////////////////////////////////////////////////////////////////////////////////////////////////////////////////////////////////////////////////////////////////////////////////////////////////8BACAA////////////////AAAO////////AwAAAAMA////////////////////////////////////////////////////////////////////////////////////////////////////////////////////////////////////////////////////////////////////////////////////////////////////////////////////////////////////////////////////////////////////////////////////////////////////////////////////////////////////////////////////////////////////////////////////////////////////////////////////////////////////////////////////////////////////////////////////////////////////////////////////////AgADAP///////wUAAAACABAAC84zbT/fQIlHsRaHLrhdK3wEAAAAAAADAAAAAAADAAAABAADAAAAAAADAAAABAADAAAAAAADAAAABAADAAMA////////BQAAAAMAEAALJswwuBxgx0+wBHryewJ6DQQAAAABAAMAAAAEAAMAAAABAAMAAAAEAP///////wMAAAAEAP///////wQAAwD///////8FAAAABAAQAAsBdulhiiRuRr+CAcdRc+KYBAAAAAIAAwAAAAIAAwAAAAMAAwAAAAIAAwAAAAM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jNtP99AiUexFocuuF0rfAREYXRhAAUAAAAAAk5hbWUADQAAAExpbmtEYXRhTGlzdAAQVmVyc2lvbgAAAAAACUxhc3RXcml0ZQBtOvf0jgEAAAABAP////9hAGEAAAAFX2lkABAAAAAEJswwuBxgx0+wBHryewJ6DQREYXRhAAUAAAAAAk5hbWUADQAAAExpbmtEYXRhTGlzdAAQVmVyc2lvbgABAAAACUxhc3RXcml0ZQBtOvf0jgEAAAACAP////9wAHAAAAAFX2lkABAAAAAEAXbpYYokbka/ggHHUXPimANEYXRhABYAAAACUGVyc29uYWxJZAABAAAAAAACTmFtZQALAAAAUGVyc29uYWxJZAAQVmVyc2lvbgAAAAAACUxhc3RXcml0ZQB8Ovf0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wAAAAAAAAAAAAAgAf///////////////wAAAP///////////////wUAAAACAP///////wUAAAACAP///////wUAAAACAP///////wUAAAAEAP///////wUAAAAEAP///////////////////////////////////////////////////////////////////////////////////////////////////////////////////////////////////////////////////////////////////////////////////////////////////////////////////////////////////////////////////////////////////////////////////////////////////////////////////////////////////////////////////////////////////////////////////////////////////////////////////////////////////////////////wEAIAH///////////////8AAA7///////8FAAAABAD///////////////////////////////////////////////////////////////////////////////////////////////////////////////////////////////////////////////////////////////////////////////////////////////////////////////////////////////////////////////////////////////////////////////////////////////////////////////////////////////////////////////////////////////////////////////////////////////////////////////////////////////////////////////////////////////////////////////////////////////////////////////////////8CAAMBAwAAAAIA////////DgAGTGlua0RhdGFMaXN0XzAEAAAAAAAFAAAAAAAFAAAAAwAFAAAAAAAFAAAAAwAFAAAAAAAFAAAAAwADAAMBAwAAAAMA////////DgAGTGlua0RhdGFMaXN0XzEEAAAAAQAFAAAAAgAFAAAABAAFAAAAAgAFAAAABAAFAAAAAgAFAAAABAAEAAUBAwAAAAQA////////DAAGUGVyc29uYWxJZF8wBAAAAAIABQAAAAMABQAAAAEABQAAAAM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1036268923783"/>
  <p:tag name="EMPOWERCHARTSPROPERTIES_B_LENGTH" val="24576"/>
  <p:tag name="DOWN_MIGRATION_INITIAL_LAYOUT_REQUIRED" val="9.2.99"/>
  <p:tag name="RUNTIME_ID" val="8ea3d7ab-6f4c-4451-9866-8d1f76fea9e1"/>
</p:tagLst>
</file>

<file path=ppt/tags/tag4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BAD///////8DAAAAAgD///////////////////////////////////////////////////////////////////////////////////////////////////////////////////////////////////////////////////////////////////////////////////////////////////////////////////////////////////////////////////////////////////////////////////////////////////////////////////////////////////////////////////////////////////////////////////////////////////////////////////////////////////////////////////////////////////////////////8BACAA////////////////AAAO////////AwAAAAMA////////////////////////////////////////////////////////////////////////////////////////////////////////////////////////////////////////////////////////////////////////////////////////////////////////////////////////////////////////////////////////////////////////////////////////////////////////////////////////////////////////////////////////////////////////////////////////////////////////////////////////////////////////////////////////////////////////////////////////////////////////////////////////AgADAP///////wUAAAACABAAC6skbWuantNFkfjQa/8u2WgEAAAAAAADAAAABAADAAAAAwADAAAABAD///////8DAAAAAAD///////8DAAEA////////BQAAAAMAEAALMCTc1+lim0aRkrs/8FVoAgQAAAABAAMAAAACAAMAAAABAAQAAgD///////8FAAAABAAQAAtmFoYdjE5SQov3viTKU/SR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yRta5qe00WR+NBr/y7ZaAREYXRhAAUAAAAAAk5hbWUADQAAAExpbmtEYXRhTGlzdAAQVmVyc2lvbgABAAAACUxhc3RXcml0ZQAoOPf0jgEAAAABAP////9hAGEAAAAFX2lkABAAAAAEMCTc1+lim0aRkrs/8FVoAgREYXRhAAUAAAAAAk5hbWUADQAAAExpbmtEYXRhTGlzdAAQVmVyc2lvbgAAAAAACUxhc3RXcml0ZQAoOPf0jgEAAAACAP////9wAHAAAAAFX2lkABAAAAAEZhaGHYxOUkKL974kylP0kQNEYXRhABYAAAACUGVyc29uYWxJZAABAAAAAAACTmFtZQALAAAAUGVyc29uYWxJZAAQVmVyc2lvbgAAAAAACUxhc3RXcml0ZQA+OPf0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1036263274052"/>
  <p:tag name="EMPOWERCHARTSPROPERTIES_B_LENGTH" val="24576"/>
  <p:tag name="DOWN_MIGRATION_INITIAL_LAYOUT_REQUIRED" val="9.2.99"/>
  <p:tag name="RUNTIME_ID" val="15a02d2d-aead-4091-992d-51b6c27b24d2"/>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37hLgmdBYhKteXMVS1DDlYEAAAAAAADAAAAAAADAAAAAwADAAAAAAADAAAAAwADAAIA////////BQAAAAMAEAAL3Q1zixSBWEiMmQaNkP4MdAQAAAABAAMAAAACAAMAAAAEAAMAAAACAP///////wQAAQD///////8FAAAABAAQAAsAStukb4XJTbnSUEWlOsof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uEuCZ0FiEq15cxVLUMOVgREYXRhAAUAAAAAAk5hbWUADQAAAExpbmtEYXRhTGlzdAAQVmVyc2lvbgABAAAACUxhc3RXcml0ZQCdsKgZjwEAAAABAP////9wAHAAAAAFX2lkABAAAAAE3Q1zixSBWEiMmQaNkP4MdANEYXRhABYAAAACUGVyc29uYWxJZAABAAAAAAACTmFtZQALAAAAUGVyc29uYWxJZAAQVmVyc2lvbgAAAAAACUxhc3RXcml0ZQCCOkDmjgEAAAACAP////9hAGEAAAAFX2lkABAAAAAEAErbpG+FyU250lBFpTrKHwREYXRhAAUAAAAAAk5hbWUADQAAAExpbmtEYXRhTGlzdAAQVmVyc2lvbgAAAAAACUxhc3RXcml0ZQCasKg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CAP///////////////////////////////////////////////////////////////////////////////////////////////////////////////////////////////////////////////////////////////////////////////////////////////////////////////////////////////////////////////////////////////////////////////////////////////////////////////////////////////////////////////////////////////////////////////////////////////////////////////////////////////////////////////////////////////////////////////////////////////wEAIAH///////////////8AAA7///////8FAAAAAwD///////////////////////////////////////////////////////////////////////////////////////////////////////////////////////////////////////////////////////////////////////////////////////////////////////////////////////////////////////////////////////////////////////////////////////////////////////////////////////////////////////////////////////////////////////////////////////////////////////////////////////////////////////////////////////////////////////////////////////////////////////////////////////8CAAIBAwAAAAIA////////DgAGTGlua0RhdGFMaXN0XzEEAAAAAAAFAAAABAAFAAAAAwAFAAAAAAAFAAAAAwADAAIBAwAAAAMA////////DAAGUGVyc29uYWxJZF8wBAAAAAEABQAAAAIABQAAAAEABQAAAAI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92368719676"/>
  <p:tag name="EMPOWERCHARTSPROPERTIES_B_LENGTH" val="24576"/>
  <p:tag name="DOWN_MIGRATION_INITIAL_LAYOUT_REQUIRED" val="9.2.99"/>
  <p:tag name="RUNTIME_ID" val="7e639c7c-ef88-4036-a6ab-7898d4dd8b2b"/>
</p:tagLst>
</file>

<file path=ppt/tags/tag4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zKHuiTUIOxFijBY04Egwo8EAAAAAAADAAAAAAADAAAAAwADAAEA////////BQAAAAMAEAALjjrHSUAIgEyASQWHEunCqAQAAAABAAMAAAACAAMAAAAEAAQAAQD///////8FAAAABAAQAAtCzW5qXHHESJ7LrhX0BngA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oe6JNQg7EWKMFjTgSDCjwREYXRhAAUAAAAAAk5hbWUADQAAAExpbmtEYXRhTGlzdAAQVmVyc2lvbgAAAAAACUxhc3RXcml0ZQA2sagZjwEAAAABAP////9hAGEAAAAFX2lkABAAAAAEjjrHSUAIgEyASQWHEunCqAREYXRhAAUAAAAAAk5hbWUADQAAAExpbmtEYXRhTGlzdAAQVmVyc2lvbgABAAAACUxhc3RXcml0ZQA3sagZjwEAAAACAP////9wAHAAAAAFX2lkABAAAAAEQs1ualxxxEiey64V9AZ4AANEYXRhABYAAAACUGVyc29uYWxJZAABAAAAAAACTmFtZQALAAAAUGVyc29uYWxJZAAQVmVyc2lvbgAAAAAACUxhc3RXcml0ZQAgO0Dm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92369614525"/>
  <p:tag name="EMPOWERCHARTSPROPERTIES_B_LENGTH" val="24576"/>
  <p:tag name="DOWN_MIGRATION_INITIAL_LAYOUT_REQUIRED" val="9.2.99"/>
  <p:tag name="RUNTIME_ID" val="18c2a257-d11e-4939-bdab-d191aba1297c"/>
</p:tagLst>
</file>

<file path=ppt/tags/tag4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x7hRmiF/o5PlLWZtyCUvvAEAAAAAAADAAAAAAADAAAAAwADAAAAAAD///////8DAAEA////////BQAAAAMAEAAL6T9AtcsrQEmSNkfIXn2JqwQAAAABAAMAAAACAAMAAAAEAAQAAQD///////8FAAAABAAQAAt5VqfLN40jS61HxKLZmgW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uFGaIX+jk+UtZm3IJS+8AREYXRhAAUAAAAAAk5hbWUADQAAAExpbmtEYXRhTGlzdAAQVmVyc2lvbgABAAAACUxhc3RXcml0ZQDJs6gZjwEAAAABAP////9wAHAAAAAFX2lkABAAAAAE6T9AtcsrQEmSNkfIXn2JqwNEYXRhABYAAAACUGVyc29uYWxJZAABAAAAAAACTmFtZQALAAAAUGVyc29uYWxJZAAQVmVyc2lvbgAAAAAACUxhc3RXcml0ZQCbPEDmjgEAAAACAP////9hAGEAAAAFX2lkABAAAAAEeVanyzeNI0utR8Si2ZoFsQREYXRhAAUAAAAAAk5hbWUADQAAAExpbmtEYXRhTGlzdAAQVmVyc2lvbgAAAAAACUxhc3RXcml0ZQDJs6g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EAP///////wUAAAACAP///////////////////////////////////////////////////////////////////////////////////////////////////////////////////////////////////////////////////////////////////////////////////////////////////////////////////////////////////////////////////////////////////////////////////////////////////////////////////////////////////////////////////////////////////////////////////////////////////////////////////////////////////////////////////////////////////////////////////////////////wEAIAH///////////////8AAA7///////8FAAAAAwD///////////////////////////////////////////////////////////////////////////////////////////////////////////////////////////////////////////////////////////////////////////////////////////////////////////////////////////////////////////////////////////////////////////////////////////////////////////////////////////////////////////////////////////////////////////////////////////////////////////////////////////////////////////////////////////////////////////////////////////////////////////////////////8CAAIBAwAAAAIA////////DgAGTGlua0RhdGFMaXN0XzEEAAAAAAAFAAAABAAFAAAAAwAFAAAAAAD///////8DAAEBAwAAAAMA////////DAAGUGVyc29uYWxJZF8wBAAAAAEABQAAAAIABQAAAAE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92376082521"/>
  <p:tag name="EMPOWERCHARTSPROPERTIES_B_LENGTH" val="24576"/>
  <p:tag name="DOWN_MIGRATION_INITIAL_LAYOUT_REQUIRED" val="9.2.99"/>
  <p:tag name="RUNTIME_ID" val="00c15b9a-25ff-4710-814c-628ea3bf2cf5"/>
</p:tagLst>
</file>

<file path=ppt/tags/tag4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gD///////8DAAAAAgD///////////////////////////////////////////////////////////////////////////////////////////////////////////////////////////////////////////////////////////////////////////////////////////////////////////////////////////////////////////////////////////////////////////////////////////////////////////////////////////////////////////////////////////////////////////////////////////////////////////////////////////////////////////////////////////////8BACAA////////////////AAAO////////AwAAAAQA////////////////////////////////////////////////////////////////////////////////////////////////////////////////////////////////////////////////////////////////////////////////////////////////////////////////////////////////////////////////////////////////////////////////////////////////////////////////////////////////////////////////////////////////////////////////////////////////////////////////////////////////////////////////////////////////////////////////////////////////////////////////////////AgAEAP///////wUAAAACABAAC1k4AQsaL6JPgU1eI8yeXRMEAAAAAAADAAAAAAADAAAAAwADAAAAAAADAAAAAwADAAAAAAD///////8DAAAAAAD///////8DAAIA////////BQAAAAMAEAALeXc+ErMJZ0GgPR2Bs6yhkwQAAAABAAMAAAACAAMAAAAEAAMAAAACAP///////wQAAQD///////8FAAAABAAQAAuSMqBTVP2IQ5BbjtM16RK3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TgBCxovok+BTV4jzJ5dEwREYXRhAAUAAAAAAk5hbWUADQAAAExpbmtEYXRhTGlzdAAQVmVyc2lvbgABAAAACUxhc3RXcml0ZQAEtagZjwEAAAABAP////9hAGEAAAAFX2lkABAAAAAEeXc+ErMJZ0GgPR2Bs6yhkwREYXRhAAUAAAAAAk5hbWUADQAAAExpbmtEYXRhTGlzdAAQVmVyc2lvbgAAAAAACUxhc3RXcml0ZQADtagZjwEAAAACAP////9wAHAAAAAFX2lkABAAAAAEkjKgU1T9iEOQW47TNekStwNEYXRhABYAAAACUGVyc29uYWxJZAABAAAAAAACTmFtZQALAAAAUGVyc29uYWxJZAAQVmVyc2lvbgAAAAAACUxhc3RXcml0ZQABP0Dm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CAP///////wUAAAACAP///////////////////////////////////////////////////////////////////////////////////////////////////////////////////////////////////////////////////////////////////////////////////////////////////////////////////////////////////////////////////////////////////////////////////////////////////////////////////////////////////////////////////////////////////////////////////////////////////////////////////////////////////////////////////////////////wEAIAH///////////////8AAA7///////8FAAAABAD///////////////////////////////////////////////////////////////////////////////////////////////////////////////////////////////////////////////////////////////////////////////////////////////////////////////////////////////////////////////////////////////////////////////////////////////////////////////////////////////////////////////////////////////////////////////////////////////////////////////////////////////////////////////////////////////////////////////////////////////////////////////////////8CAAQBAwAAAAIA////////DgAGTGlua0RhdGFMaXN0XzEEAAAAAAAFAAAAAwAFAAAABAAFAAAAAwD///////8FAAAAAA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92379229000"/>
  <p:tag name="EMPOWERCHARTSPROPERTIES_B_LENGTH" val="24576"/>
  <p:tag name="DOWN_MIGRATION_INITIAL_LAYOUT_REQUIRED" val="9.2.99"/>
  <p:tag name="RUNTIME_ID" val="107b8261-99e0-4752-b028-be31ed1295ed"/>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AwD///////8DAAAAAwD///////8DAAAAAwD///////8DAAAAAwD///////8DAAAAAwD///////////////////////////////////////////////////////////////////////////////////////////////////////////////////////////////////////////////////////////////////////////////////////////////////////////////////////////////////////////////////////////////////////////////////////////////////////////////////////////////////////////////////////////////////////////////////////////////////////////////////////////////8BACAA////////////////AAAO////////AwAAAAQA////////////////////////////////////////////////////////////////////////////////////////////////////////////////////////////////////////////////////////////////////////////////////////////////////////////////////////////////////////////////////////////////////////////////////////////////////////////////////////////////////////////////////////////////////////////////////////////////////////////////////////////////////////////////////////////////////////////////////////////////////////////////////////AgABAP///////wUAAAACABAACxOP6y+H4KdKg9kE/fZkJUcEAAAAAAADAAAAAAADAAAAAwADAAYA////////BQAAAAMAEAALzwlVOsdOdkuCw6TiNK75NAQAAAABAAMAAAACAAMAAAAEAAMAAAAAAP///////wMAAAAAAP///////wMAAAAAAP///////wMAAAAAAP///////wMAAAAAAP///////wQAAQD///////8FAAAABAAQAAu66QB0GqHLSqh4B7dTSlIz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4/rL4fgp0qD2QT99mQlRwREYXRhAAUAAAAAAk5hbWUADQAAAExpbmtEYXRhTGlzdAAQVmVyc2lvbgAAAAAACUxhc3RXcml0ZQAit6gZjwEAAAABAP////9wAHAAAAAFX2lkABAAAAAEzwlVOsdOdkuCw6TiNK75NANEYXRhABYAAAACUGVyc29uYWxJZAABAAAAAAACTmFtZQALAAAAUGVyc29uYWxJZAAQVmVyc2lvbgAAAAAACUxhc3RXcml0ZQDfQ0DmjgEAAAACAP////9hAGEAAAAFX2lkABAAAAAEuukAdBqhy0qoeAe3U0pSMwREYXRhAAUAAAAAAk5hbWUADQAAAExpbmtEYXRhTGlzdAAQVmVyc2lvbgABAAAACUxhc3RXcml0ZQAjt6g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DAP///////wUAAAADAP///////wUAAAADAP///////wUAAAADAP///////wUAAAADAP///////////////////////////////////////////////////////////////////////////////////////////////////////////////////////////////////////////////////////////////////////////////////////////////////////////////////////////////////////////////////////////////////////////////////////////////////////////////////////////////////////////////////////////////////////////////////////////////////////////////////////////////wEAIAH///////////////8AAA7///////8FAAAAAwD///////////////////////////////////////////////////////////////////////////////////////////////////////////////////////////////////////////////////////////////////////////////////////////////////////////////////////////////////////////////////////////////////////////////////////////////////////////////////////////////////////////////////////////////////////////////////////////////////////////////////////////////////////////////////////////////////////////////////////////////////////////////////////8CAAEBAwAAAAIA////////DgAGTGlua0RhdGFMaXN0XzAEAAAAAAAFAAAAAAAFAAAABAADAAYBAwAAAAMA////////DAAGUGVyc29uYWxJZF8wBAAAAAEABQAAAAQABQAAAAEABQAAAAAA////////BQAAAAAA////////BQAAAAAA////////BQAAAAAA////////BQAAAAA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92384622770"/>
  <p:tag name="EMPOWERCHARTSPROPERTIES_B_LENGTH" val="24576"/>
  <p:tag name="DOWN_MIGRATION_INITIAL_LAYOUT_REQUIRED" val="9.2.99"/>
  <p:tag name="RUNTIME_ID" val="38889403-842d-4474-8643-55f332b22f24"/>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wUACgwAAAAAAAAAAAAAIAD///////////////8AAAD///////////////8DAAAABAD///////8DAAAAAwD///////////////////////////////////////////////////////////////////////////////////////////////////////////////////////////////////////////////////////////////////////////////////////////////////////////////////////////////////////////////////////////////////////////////////////////////////////////////////////////////////////////////////////////////////////////////////////////////////////////////////////////////////////////////////////////////////////////////////////////////8BACAA////////////////AAAO////////AwAAAAMA////////////////////////////////////////////////////////////////////////////////////////////////////////////////////////////////////////////////////////////////////////////////////////////////////////////////////////////////////////////////////////////////////////////////////////////////////////////////////////////////////////////////////////////////////////////////////////////////////////////////////////////////////////////////////////////////////////////////////////////////////////////////////////AgABAP///////wUAAAACABAAC8gMcXVjDJ5CvpHlHffPJhoEAAAAAAADAAAABAADAAAAAwADAAIA////////BQAAAAMAEAAL7GYLshkWr0qRI/D87ORcmgQAAAABAAMAAAACAAMAAAABAAMAAAAAAP///////wQAAQD///////8FAAAABAAQAAuWy6AfZ+2yTpegaBNQYm+T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AxxdWMMnkK+keUd988mGgREYXRhAAUAAAAAAk5hbWUADQAAAExpbmtEYXRhTGlzdAAQVmVyc2lvbgAAAAAACUxhc3RXcml0ZQA0+DkVjwEAAAABAP////9hAGEAAAAFX2lkABAAAAAE7GYLshkWr0qRI/D87ORcmgREYXRhAAUAAAAAAk5hbWUADQAAAExpbmtEYXRhTGlzdAAQVmVyc2lvbgABAAAACUxhc3RXcml0ZQA2+DkVjwEAAAACAP////9wAHAAAAAFX2lkABAAAAAElsugH2ftsk6XoGgTUGJvkwNEYXRhABYAAAACUGVyc29uYWxJZAABAAAAAAACTmFtZQALAAAAUGVyc29uYWxJZAAQVmVyc2lvbgAAAAAACUxhc3RXcml0ZQBf+DkV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DAP///////wUAAAAEAP///////wUAAAAEAP///////wUAAAAEAP///////////////////////////////////////////////////////////////////////////////////////////////////////////////////////////////////////////////////////////////////////////////////////////////////////////////////////////////////////////////////////////////////////////////////////////////////////////////////////////////////////////////////////////////////////////////////////////////////////////////////////////////////////////////wEAIAH///////////////8AAA7///////8FAAAABAD///////////////////////////////////////////////////////////////////////////////////////////////////////////////////////////////////////////////////////////////////////////////////////////////////////////////////////////////////////////////////////////////////////////////////////////////////////////////////////////////////////////////////////////////////////////////////////////////////////////////////////////////////////////////////////////////////////////////////////////////////////////////////////8CAAEBAwAAAAIA////////DgAGTGlua0RhdGFMaXN0XzAEAAAAAAAFAAAAAAAFAAAAAwADAAIBAwAAAAMA////////DgAGTGlua0RhdGFMaXN0XzEEAAAAAQAFAAAAAgAFAAAABAAFAAAAAAAFAAAABAAEAAUBAwAAAAQA////////DAAGUGVyc29uYWxJZF8wBAAAAAIABQAAAAMABQAAAAEABQAAAAM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448717980087"/>
  <p:tag name="EMPOWERCHARTSPROPERTIES_B_LENGTH" val="24576"/>
  <p:tag name="DOWN_MIGRATION_INITIAL_LAYOUT_REQUIRED" val="9.2.99"/>
  <p:tag name="RUNTIME_ID" val="8f98b95c-d59b-4acd-aebb-c7206f17aa4b"/>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y34PwBsri1IgTvTbJX8CrEEAAAAAAADAAAAAAADAAAAAwADAAEA////////BQAAAAMAEAALhE8tYmE5ckGnRDcmhJbZAAQAAAABAAMAAAACAAMAAAAEAAQAAQD///////8FAAAABAAQAAs5k92I1vH2RK8oe6OSQDzP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fg/AGyuLUiBO9NslfwKsQREYXRhAAUAAAAAAk5hbWUADQAAAExpbmtEYXRhTGlzdAAQVmVyc2lvbgABAAAACUxhc3RXcml0ZQDK9zkVjwEAAAABAP////9hAGEAAAAFX2lkABAAAAAEhE8tYmE5ckGnRDcmhJbZAAREYXRhAAUAAAAAAk5hbWUADQAAAExpbmtEYXRhTGlzdAAQVmVyc2lvbgAAAAAACUxhc3RXcml0ZQDK9zkVjwEAAAACAP////9wAHAAAAAFX2lkABAAAAAEOZPdiNbx9kSvKHujkkA8zwNEYXRhABYAAAACUGVyc29uYWxJZAABAAAAAAACTmFtZQALAAAAUGVyc29uYWxJZAAQVmVyc2lvbgAAAAAACUxhc3RXcml0ZQDs9zkV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448716851950"/>
  <p:tag name="EMPOWERCHARTSPROPERTIES_B_LENGTH" val="24576"/>
  <p:tag name="DOWN_MIGRATION_INITIAL_LAYOUT_REQUIRED" val="9.2.99"/>
  <p:tag name="RUNTIME_ID" val="6905639a-8b0a-40f2-91e9-9f1eb39e78a7"/>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7hFQkdvPq1Av0NGFosaba4EAAAAAAADAAAAAAADAAAAAwADAAEA////////BQAAAAMAEAALKKA6z08/vE+tBiz4p25k7QQAAAABAAMAAAACAAMAAAAEAAQAAgD///////8FAAAABAAQAAtiYKvdGduCR43MpC3JD4R3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EVCR28+rUC/Q0YWixptrgREYXRhAAUAAAAAAk5hbWUADQAAAExpbmtEYXRhTGlzdAAQVmVyc2lvbgAAAAAACUxhc3RXcml0ZQCelVhxjwEAAAABAP////9hAGEAAAAFX2lkABAAAAAEKKA6z08/vE+tBiz4p25k7QREYXRhAAUAAAAAAk5hbWUADQAAAExpbmtEYXRhTGlzdAAQVmVyc2lvbgABAAAACUxhc3RXcml0ZQCwlVhxjwEAAAACAP////9wAHAAAAAFX2lkABAAAAAEYmCr3RnbgkeNzKQtyQ+EdwNEYXRhABYAAAACUGVyc29uYWxJZAABAAAAAAACTmFtZQALAAAAUGVyc29uYWxJZAAQVmVyc2lvbgAAAAAACUxhc3RXcml0ZQAUllhx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11903821247819"/>
  <p:tag name="EMPOWERCHARTSPROPERTIES_B_LENGTH" val="24576"/>
  <p:tag name="DOWN_MIGRATION_INITIAL_LAYOUT_REQUIRED" val="9.2.99"/>
  <p:tag name="RUNTIME_ID" val="530ff8a1-58c4-450c-b77b-4cff13010d49"/>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8gsAAAAAAAAAAAAAIAD///////////////8AAAD///////////////8DAAAABAD///////8DAAAABAD///////8DAAAABAD///////////////////////////////////////////////////////////////////////////////////////////////////////////////////////////////////////////////////////////////////////////////////////////////////////////////////////////////////////////////////////////////////////////////////////////////////////////////////////////////////////////////////////////////////////////////////////////////////////////////////////////////////////////////////////////////////////////////8BACAA////////////////AAAO////////AwAAAAMA////////////////////////////////////////////////////////////////////////////////////////////////////////////////////////////////////////////////////////////////////////////////////////////////////////////////////////////////////////////////////////////////////////////////////////////////////////////////////////////////////////////////////////////////////////////////////////////////////////////////////////////////////////////////////////////////////////////////////////////////////////////////////////AgABAP///////wUAAAACABAAC/gXEHSJJDNPgYwJSNOAXQ8EAAAAAAADAAAABAADAAAAAwADAAIA////////BQAAAAMAEAALGh3NuC16O0SeCpU1zE8MrAQAAAABAAMAAAACAAMAAAABAAMAAAAEAP///////wQAAwD///////8FAAAABAAQAAsNNU4a7G+5S6+GU3620eElBAAAAAIAAwAAAAAAAwAAAAIAAwAAAAA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cQdIkkM0+BjAlI04BdDwREYXRhAAUAAAAAAk5hbWUADQAAAExpbmtEYXRhTGlzdAAQVmVyc2lvbgABAAAACUxhc3RXcml0ZQD7T5IajwEAAAABAP////9hAGEAAAAFX2lkABAAAAAEGh3NuC16O0SeCpU1zE8MrAREYXRhAAUAAAAAAk5hbWUADQAAAExpbmtEYXRhTGlzdAAQVmVyc2lvbgAAAAAACUxhc3RXcml0ZQD3T5IajwEAAAACAP////9wAHAAAAAFX2lkABAAAAAEDTVOGuxvuUuvhlN+ttHhJQNEYXRhABYAAAACUGVyc29uYWxJZAABAAAAAAACTmFtZQALAAAAUGVyc29uYWxJZAAQVmVyc2lvbgAAAAAACUxhc3RXcml0ZQAlUJIa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345475178598"/>
  <p:tag name="EMPOWERCHARTSPROPERTIES_B_LENGTH" val="24576"/>
  <p:tag name="DOWN_MIGRATION_INITIAL_LAYOUT_REQUIRED" val="9.2.99"/>
  <p:tag name="RUNTIME_ID" val="4553a69a-dc8a-462a-8cfa-d1de07783ad0"/>
</p:tagLst>
</file>

<file path=ppt/tags/tag5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4UUzxxLM39OnFN3XrlgfhwEAAAAAAADAAAAAAADAAAAAwADAAEA////////BQAAAAMAEAALSlGsWJt4VUyg/EY9zAlO2QQAAAABAAMAAAACAAMAAAAEAAQAAQD///////8FAAAABAAQAAttyKTpU0VORJnHTtjwt7NF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RTPHEszf06cU3deuWB+HAREYXRhAAUAAAAAAk5hbWUADQAAAExpbmtEYXRhTGlzdAAQVmVyc2lvbgAAAAAACUxhc3RXcml0ZQCPFqoUjwEAAAABAP////9hAGEAAAAFX2lkABAAAAAESlGsWJt4VUyg/EY9zAlO2QREYXRhAAUAAAAAAk5hbWUADQAAAExpbmtEYXRhTGlzdAAQVmVyc2lvbgABAAAACUxhc3RXcml0ZQCQFqoUjwEAAAACAP////9wAHAAAAAFX2lkABAAAAAEbcik6VNFTkSZx07Y8LezRQNEYXRhABYAAAACUGVyc29uYWxJZAABAAAAAAACTmFtZQALAAAAUGVyc29uYWxJZAAQVmVyc2lvbgAAAAAACUxhc3RXcml0ZQCmFqo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354423621095"/>
  <p:tag name="EMPOWERCHARTSPROPERTIES_B_LENGTH" val="24576"/>
  <p:tag name="DOWN_MIGRATION_INITIAL_LAYOUT_REQUIRED" val="9.2.99"/>
  <p:tag name="RUNTIME_ID" val="b7dba0a1-aaa5-4d44-a010-4a7fc7097ddd"/>
</p:tagLst>
</file>

<file path=ppt/tags/tag5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AgD///////////////////////////////////////////////////////////////////////////////////////////////////////////////////////////////////////////////////////////////////////////////////////////////////////////////////////////////////////////////////////////////////////////////////////////////////////////////////////////////////////////////////////////////////////////////////////////////////////////////////////////////////////////////////////////////////////////////////////////////8BACAA////////////////AAAO////////AwAAAAMA////////////////////////////////////////////////////////////////////////////////////////////////////////////////////////////////////////////////////////////////////////////////////////////////////////////////////////////////////////////////////////////////////////////////////////////////////////////////////////////////////////////////////////////////////////////////////////////////////////////////////////////////////////////////////////////////////////////////////////////////////////////////////////AgACAP///////wUAAAACABAACxWUj2h9KQRKg5QLAGxxo9MEAAAAAAADAAAABAADAAAAAwADAAAAAAADAAAAAwADAAIA////////BQAAAAMAEAALQMmpeX4cFkO4PcNQajLr4AQAAAABAAMAAAACAAMAAAABAAMAAAACAP///////wQAAQD///////8FAAAABAAQAAvhX7RdA0cyRYHtDLig5B5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ZSPaH0pBEqDlAsAbHGj0wREYXRhAAUAAAAAAk5hbWUADQAAAExpbmtEYXRhTGlzdAAQVmVyc2lvbgAAAAAACUxhc3RXcml0ZQDfFqoUjwEAAAABAP////9hAGEAAAAFX2lkABAAAAAEQMmpeX4cFkO4PcNQajLr4AREYXRhAAUAAAAAAk5hbWUADQAAAExpbmtEYXRhTGlzdAAQVmVyc2lvbgABAAAACUxhc3RXcml0ZQDhFqoUjwEAAAACAP////9wAHAAAAAFX2lkABAAAAAE4V+0XQNHMkWB7Qy4oOQeYQNEYXRhABYAAAACUGVyc29uYWxJZAABAAAAAAACTmFtZQALAAAAUGVyc29uYWxJZAAQVmVyc2lvbgAAAAAACUxhc3RXcml0ZQAQF6o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EAIAH///////////////8AAA7///////8FAAAABAD///////////////////////////////////////////////////////////////////////////////////////////////////////////////////////////////////////////////////////////////////////////////////////////////////////////////////////////////////////////////////////////////////////////////////////////////////////////////////////////////////////////////////////////////////////////////////////////////////////////////////////////////////////////////////////////////////////////////////////////////////////////////////////8CAAIBAwAAAAIA////////DgAGTGlua0RhdGFMaXN0XzAEAAAAAAAFAAAAAAAFAAAAAwAFAAAAAAAFAAAAAwADAAIBAwAAAAMA////////DgAGTGlua0RhdGFMaXN0XzEEAAAAAQAFAAAAAgAFAAAABAAFAAAAAg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6354424708692"/>
  <p:tag name="EMPOWERCHARTSPROPERTIES_B_LENGTH" val="24576"/>
  <p:tag name="DOWN_MIGRATION_INITIAL_LAYOUT_REQUIRED" val="9.2.99"/>
  <p:tag name="RUNTIME_ID" val="fc77429c-2115-438a-8fda-80e6d709496e"/>
</p:tagLst>
</file>

<file path=ppt/tags/tag5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BAD///////8DAAAAAwD///////////////////////////////////////////////////////////////////////////////////////////////////////////////////////////////////////////////////////////////////////////////////////////////////////////////////////////////////////////////////////////////////////////////////////////////////////////////////////////////////////////////////////////////////////////////////////////////////////////////////////////////////////////////////////////////////////////////8BACAA////////////////AAAO////////AwAAAAMA////////////////////////////////////////////////////////////////////////////////////////////////////////////////////////////////////////////////////////////////////////////////////////////////////////////////////////////////////////////////////////////////////////////////////////////////////////////////////////////////////////////////////////////////////////////////////////////////////////////////////////////////////////////////////////////////////////////////////////////////////////////////////////AgABAP///////wUAAAACABAACzlLpqAAshFAuoOiWN8Zk9MEAAAAAAADAAAABAADAAAAAwADAAMA////////BQAAAAMAEAALihBj6ghvPUSyiFaJEXs7IAQAAAABAAMAAAACAAMAAAABAAMAAAAEAP///////wMAAAAAAP///////wQAAgD///////8FAAAABAAQAAuMnYQKghOnRbkrntER5Yk+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UumoACyEUC6g6JY3xmT0wREYXRhAAUAAAAAAk5hbWUADQAAAExpbmtEYXRhTGlzdAAQVmVyc2lvbgAAAAAACUxhc3RXcml0ZQChOVAZjwEAAAABAP////9hAGEAAAAFX2lkABAAAAAEihBj6ghvPUSyiFaJEXs7IAREYXRhAAUAAAAAAk5hbWUADQAAAExpbmtEYXRhTGlzdAAQVmVyc2lvbgABAAAACUxhc3RXcml0ZQCiOVAZjwEAAAACAP////9wAHAAAAAFX2lkABAAAAAEjJ2ECoITp0W5K57REeWJPgNEYXRhABYAAAACUGVyc29uYWxJZAABAAAAAAACTmFtZQALAAAAUGVyc29uYWxJZAAQVmVyc2lvbgAAAAAACUxhc3RXcml0ZQDSOVA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34392124560"/>
  <p:tag name="EMPOWERCHARTSPROPERTIES_B_LENGTH" val="24576"/>
  <p:tag name="DOWN_MIGRATION_INITIAL_LAYOUT_REQUIRED" val="9.2.99"/>
  <p:tag name="RUNTIME_ID" val="5c63b27f-1db0-4332-a613-dacaabd85535"/>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AgD///////8DAAAAAwD///////8DAAAABAD///////8DAAAABAD///////////////////////////////////////////////////////////////////////////////////////////////////////////////////////////////////////////////////////////////////////////////////////////////////////////////////////////////////////////////////////////////////////////////////////////////////////////////////////////////////////////////////////////////////////////////////////////////////////////////////////////////////////////////////////////////8BACAA////////////////AAAO////////AwAAAAQA////////////////////////////////////////////////////////////////////////////////////////////////////////////////////////////////////////////////////////////////////////////////////////////////////////////////////////////////////////////////////////////////////////////////////////////////////////////////////////////////////////////////////////////////////////////////////////////////////////////////////////////////////////////////////////////////////////////////////////////////////////////////////////AgABAP///////wUAAAACABAAC36rhSRBNCJHiOfOC6IjE0QEAAAAAAADAAAAAAADAAAAAwADAAIA////////BQAAAAMAEAAL3iO9a5ilYkmCskcJPGJkmwQAAAABAAMAAAACAAMAAAAEAAMAAAAAAAMAAAAEAAQABAD///////8FAAAABAAQAAs9u3jfWQVzT6UBYIiLzaVqBAAAAAIAAwAAAAMAAwAAAAE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quFJEE0IkeI584LoiMTRAREYXRhAAUAAAAAAk5hbWUADQAAAExpbmtEYXRhTGlzdAAQVmVyc2lvbgAAAAAACUxhc3RXcml0ZQAKf1YZjwEAAAABAP////9hAGEAAAAFX2lkABAAAAAE3iO9a5ilYkmCskcJPGJkmwREYXRhAAUAAAAAAk5hbWUADQAAAExpbmtEYXRhTGlzdAAQVmVyc2lvbgABAAAACUxhc3RXcml0ZQAMf1YZjwEAAAACAP////9wAHAAAAAFX2lkABAAAAAEPbt431kFc0+lAWCIi82lagNEYXRhABYAAAACUGVyc29uYWxJZAABAAAAAAACTmFtZQALAAAAUGVyc29uYWxJZAAQVmVyc2lvbgAAAAAACUxhc3RXcml0ZQAjf1Y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38501666110"/>
  <p:tag name="EMPOWERCHARTSPROPERTIES_B_LENGTH" val="24576"/>
  <p:tag name="DOWN_MIGRATION_INITIAL_LAYOUT_REQUIRED" val="9.2.99"/>
  <p:tag name="RUNTIME_ID" val="265dbe58-2ba5-4cf6-ac72-684ac7afd00d"/>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MBAQEBAQEBAQEBAQEBAQMAAAAAAAAAAwAAAAMAAAAA/////wUAngsAAAAAAAAAAAAAIAD///////////////8AAAD///////////////8DAAAAAgD///////8DAAAAAgD///////8DAAAAAgD///////8DAAAABAD///////8DAAAABAD///////8DAAAABAD///////8DAAAABAD///////8DAAAABAD///////8DAAAABAD///////////////////////////////////////////////////////////////////////////////////////////////////////////////////////////////////////////////////////////////////////////////////////////////////////////////////////////////////////////////////////////////////////////////////////////////////////////////////////////////////////////////////////////////////////////////8BACAA////////////////AAAO////////AwAAAAMA////////////////////////////////////////////////////////////////////////////////////////////////////////////////////////////////////////////////////////////////////////////////////////////////////////////////////////////////////////////////////////////////////////////////////////////////////////////////////////////////////////////////////////////////////////////////////////////////////////////////////////////////////////////////////////////////////////////////////////////////////////////////////////AgADAP///////wUAAAACABAAC5+cyX3gKXRLsJ4RpHcvtisEAAAAAAADAAAAAAADAAAABAADAAAAAAADAAAABAADAAAAAAADAAAABAADAAEA////////BQAAAAMAEAAL81CC8YeaXUuLGwWOhkrCGwQAAAABAAMAAAAEAAMAAAABAAQACQD///////8FAAAABAAQAAvhu/XYfiqWTpwoZzn56ZIZBAAAAAIAAwAAAAIAAwAAAAMAAwAAAAIA////////AwAAAAI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5zJfeApdEuwnhGkdy+2KwREYXRhAAUAAAAAAk5hbWUADQAAAExpbmtEYXRhTGlzdAAQVmVyc2lvbgABAAAACUxhc3RXcml0ZQDwoFYZjwEAAAABAP////9hAGEAAAAFX2lkABAAAAAE81CC8YeaXUuLGwWOhkrCGwREYXRhAAUAAAAAAk5hbWUADQAAAExpbmtEYXRhTGlzdAAQVmVyc2lvbgAAAAAACUxhc3RXcml0ZQDwoFYZjwEAAAACAP////9wAHAAAAAFX2lkABAAAAAE4bv12H4qlk6cKGc5+emSGQNEYXRhABYAAAACUGVyc29uYWxJZAABAAAAAAACTmFtZQALAAAAUGVyc29uYWxJZAAQVmVyc2lvbgAAAAAACUxhc3RXcml0ZQAGoVYZ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EAIAH///////////////8AAA7///////8FAAAABAD///////////////////////////////////////////////////////////////////////////////////////////////////////////////////////////////////////////////////////////////////////////////////////////////////////////////////////////////////////////////////////////////////////////////////////////////////////////////////////////////////////////////////////////////////////////////////////////////////////////////////////////////////////////////////////////////////////////////////////////////////////////////////////8CAAMBAwAAAAIA////////DgAGTGlua0RhdGFMaXN0XzEEAAAAAAAFAAAAAwAFAAAABAAFAAAAAAAFAAAABAAFAAAAAAD///////8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497138588476011"/>
  <p:tag name="EMPOWERCHARTSPROPERTIES_B_LENGTH" val="24576"/>
  <p:tag name="DOWN_MIGRATION_INITIAL_LAYOUT_REQUIRED" val="9.2.99"/>
  <p:tag name="RUNTIME_ID" val="d153cc55-98b7-42b5-837c-ba0d27fbcd7e"/>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PtWoIMQjBHi58jJchkgs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PtWoIMQjBHi58jJchkgsYDRGF0YQAWAAAAAlBlcnNvbmFsSWQAAQAAAAAAAk5hbWUACwAAAFBlcnNvbmFsSWQAEFZlcnNpb24AAAAAAAlMYXN0V3JpdGUAuCMH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6898784144"/>
  <p:tag name="EMPOWERCHARTSPROPERTIES_A_LENGTH" val="24576"/>
  <p:tag name="RUNTIME_ID" val="0f4173bc-85ab-46bc-aada-49467b3a2ba3"/>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EAAAAAAAAAAwAAAAMAAAAA/////wMAUAwAAAAAAAAAAAAAIAD///////////////8AAAD///////////////8DAAAAAgD///////8DAAAAAgD///////8DAAAAAgD///////8DAAAAAgD///////8DAAAAAgD///////////////////////////////////////////////////////////////////////////////////////////////////////////////////////////////////////////////////////////////////////////////////////////////////////////////////////////////////////////////////////////////////////////////////////////////////////////////////////////////////////////////////////////////////////////////////////////////////////////////////////////////////////////////8BACAA////////////////AAAO////////AwAAAAIA////////////////////////////////////////////////////////////////////////////////////////////////////////////////////////////////////////////////////////////////////////////////////////////////////////////////////////////////////////////////////////////////////////////////////////////////////////////////////////////////////////////////////////////////////////////////////////////////////////////////////////////////////////////////////////////////////////////////////////////////////////////////////////AgAFAP///////wQAAAACABAACxuTPOcGpmRBmwn0pJBssJ4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uTPOcGpmRBmwn0pJBssJ4DRGF0YQAWAAAAAlBlcnNvbmFsSWQAAQAAAAAAAk5hbWUACwAAAFBlcnNvbmFsSWQAEFZlcnNpb24AAAAAAAlMYXN0V3JpdGUAMi0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46575346"/>
  <p:tag name="EMPOWERCHARTSPROPERTIES_A_LENGTH" val="24576"/>
  <p:tag name="RUNTIME_ID" val="b4a52c69-aada-48de-8fcf-a8ecc4080ce8"/>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NVRK/rCGVEmcw87I7blV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NVRK/rCGVEmcw87I7blVwDRGF0YQAWAAAAAlBlcnNvbmFsSWQAAQAAAAAAAk5hbWUACwAAAFBlcnNvbmFsSWQAEFZlcnNpb24AAAAAAAlMYXN0V3JpdGUANyw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43906795"/>
  <p:tag name="EMPOWERCHARTSPROPERTIES_A_LENGTH" val="24576"/>
  <p:tag name="RUNTIME_ID" val="901365d5-2247-41b7-b5c6-c4b87ea15740"/>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7XZk72uKmdItN2DgdkmTv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XZk72uKmdItN2DgdkmTvwDRGF0YQAWAAAAAlBlcnNvbmFsSWQAAQAAAAAAAk5hbWUACwAAAFBlcnNvbmFsSWQAEFZlcnNpb24AAAAAAAlMYXN0V3JpdGUA5CwC0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5003645477267"/>
  <p:tag name="EMPOWERCHARTSPROPERTIES_A_LENGTH" val="24576"/>
  <p:tag name="RUNTIME_ID" val="70dc78e2-41b6-49ad-825a-68fd5ab15048"/>
</p:tagLst>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Region Halland - grön 1">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LL - PPT-presentation FVIS-programmet.potx" id="{30342D20-DAB7-4A47-9E74-97B1A3F3415D}" vid="{A408A36A-C3FD-4DB3-B9D5-791D2996B85C}"/>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themeOverride>
</file>

<file path=ppt/theme/themeOverride2.xml><?xml version="1.0" encoding="utf-8"?>
<a:themeOverride xmlns:a="http://schemas.openxmlformats.org/drawingml/2006/main">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b25b64b-b27f-4214-ac8a-01cfeb1356df">
      <UserInfo>
        <DisplayName>Wiechel Steier Johanna RK LEDNING</DisplayName>
        <AccountId>686</AccountId>
        <AccountType/>
      </UserInfo>
      <UserInfo>
        <DisplayName>Hellén Johanna NSVH KOMM</DisplayName>
        <AccountId>803</AccountId>
        <AccountType/>
      </UserInfo>
      <UserInfo>
        <DisplayName>Hallström Johnsson Charlotte HS</DisplayName>
        <AccountId>327</AccountId>
        <AccountType/>
      </UserInfo>
      <UserInfo>
        <DisplayName>Falkeby Lisa ADH STAB</DisplayName>
        <AccountId>660</AccountId>
        <AccountType/>
      </UserInfo>
      <UserInfo>
        <DisplayName>Myrbäck Evelina PSH</DisplayName>
        <AccountId>665</AccountId>
        <AccountType/>
      </UserInfo>
      <UserInfo>
        <DisplayName>Eskilstorp Angelique RK</DisplayName>
        <AccountId>369</AccountId>
        <AccountType/>
      </UserInfo>
      <UserInfo>
        <DisplayName>Rydelius Gustaf HS</DisplayName>
        <AccountId>882</AccountId>
        <AccountType/>
      </UserInfo>
      <UserInfo>
        <DisplayName>Fredrik Gullberg</DisplayName>
        <AccountId>1872</AccountId>
        <AccountType/>
      </UserInfo>
    </SharedWithUsers>
    <Kommentar xmlns="450540ea-1127-47bd-a8d7-5563fad4d904" xsi:nil="true"/>
    <Dokumenttyp xmlns="450540ea-1127-47bd-a8d7-5563fad4d904" xsi:nil="true"/>
    <Dokumentstatus xmlns="450540ea-1127-47bd-a8d7-5563fad4d9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3C375615EA1C641AD12787F0FA487EC" ma:contentTypeVersion="14" ma:contentTypeDescription="Skapa ett nytt dokument." ma:contentTypeScope="" ma:versionID="f4e78259c05d7e1f587d8c13e84d017a">
  <xsd:schema xmlns:xsd="http://www.w3.org/2001/XMLSchema" xmlns:xs="http://www.w3.org/2001/XMLSchema" xmlns:p="http://schemas.microsoft.com/office/2006/metadata/properties" xmlns:ns2="450540ea-1127-47bd-a8d7-5563fad4d904" xmlns:ns3="8b25b64b-b27f-4214-ac8a-01cfeb1356df" targetNamespace="http://schemas.microsoft.com/office/2006/metadata/properties" ma:root="true" ma:fieldsID="0028403d7e00907375949d182500735b" ns2:_="" ns3:_="">
    <xsd:import namespace="450540ea-1127-47bd-a8d7-5563fad4d904"/>
    <xsd:import namespace="8b25b64b-b27f-4214-ac8a-01cfeb1356df"/>
    <xsd:element name="properties">
      <xsd:complexType>
        <xsd:sequence>
          <xsd:element name="documentManagement">
            <xsd:complexType>
              <xsd:all>
                <xsd:element ref="ns2:Dokumenttyp" minOccurs="0"/>
                <xsd:element ref="ns2:Dokumentstatus" minOccurs="0"/>
                <xsd:element ref="ns2:Kommentar" minOccurs="0"/>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40ea-1127-47bd-a8d7-5563fad4d904" elementFormDefault="qualified">
    <xsd:import namespace="http://schemas.microsoft.com/office/2006/documentManagement/types"/>
    <xsd:import namespace="http://schemas.microsoft.com/office/infopath/2007/PartnerControls"/>
    <xsd:element name="Dokumenttyp" ma:index="2" nillable="true" ma:displayName="Dokumenttyp" ma:format="Dropdown" ma:internalName="Dokumenttyp" ma:readOnly="false">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Strategi"/>
          <xsd:enumeration value="Utredning"/>
          <xsd:enumeration value="Uppdragsförfrågan"/>
          <xsd:enumeration value="Uppdragsunderlag"/>
          <xsd:enumeration value="Övrigt"/>
        </xsd:restriction>
      </xsd:simpleType>
    </xsd:element>
    <xsd:element name="Dokumentstatus" ma:index="3" nillable="true" ma:displayName="Dokumentstatus" ma:format="Dropdown" ma:internalName="Dokumentstatus" ma:readOnly="false">
      <xsd:simpleType>
        <xsd:restriction base="dms:Choice">
          <xsd:enumeration value="Arbetsmaterial"/>
          <xsd:enumeration value="Utkast"/>
          <xsd:enumeration value="Klar"/>
          <xsd:enumeration value="Levande"/>
        </xsd:restriction>
      </xsd:simpleType>
    </xsd:element>
    <xsd:element name="Kommentar" ma:index="4" nillable="true" ma:displayName="Kommentar" ma:format="Dropdown" ma:internalName="Kommentar"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SharedWithUsers" ma:index="18" nillable="true" ma:displayName="Dela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7A33FA-B723-4A93-8BDF-CF1F473E421D}">
  <ds:schemaRefs>
    <ds:schemaRef ds:uri="http://schemas.microsoft.com/sharepoint/v3/contenttype/forms"/>
  </ds:schemaRefs>
</ds:datastoreItem>
</file>

<file path=customXml/itemProps2.xml><?xml version="1.0" encoding="utf-8"?>
<ds:datastoreItem xmlns:ds="http://schemas.openxmlformats.org/officeDocument/2006/customXml" ds:itemID="{606D2133-34BA-47AE-9679-492674D75B7A}">
  <ds:schemaRefs>
    <ds:schemaRef ds:uri="http://purl.org/dc/elements/1.1/"/>
    <ds:schemaRef ds:uri="http://purl.org/dc/dcmitype/"/>
    <ds:schemaRef ds:uri="450540ea-1127-47bd-a8d7-5563fad4d904"/>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8b25b64b-b27f-4214-ac8a-01cfeb1356df"/>
    <ds:schemaRef ds:uri="http://www.w3.org/XML/1998/namespace"/>
  </ds:schemaRefs>
</ds:datastoreItem>
</file>

<file path=customXml/itemProps3.xml><?xml version="1.0" encoding="utf-8"?>
<ds:datastoreItem xmlns:ds="http://schemas.openxmlformats.org/officeDocument/2006/customXml" ds:itemID="{D0B68A6C-B7FD-4276-AF4E-153CAD769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540ea-1127-47bd-a8d7-5563fad4d904"/>
    <ds:schemaRef ds:uri="8b25b64b-b27f-4214-ac8a-01cfeb135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Halland blå</Template>
  <TotalTime>86</TotalTime>
  <Words>1856</Words>
  <Application>Microsoft Office PowerPoint</Application>
  <PresentationFormat>Bredbild</PresentationFormat>
  <Paragraphs>502</Paragraphs>
  <Slides>21</Slides>
  <Notes>15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21</vt:i4>
      </vt:variant>
    </vt:vector>
  </HeadingPairs>
  <TitlesOfParts>
    <vt:vector size="27" baseType="lpstr">
      <vt:lpstr>Arial</vt:lpstr>
      <vt:lpstr>Calibri</vt:lpstr>
      <vt:lpstr>Calibri Light</vt:lpstr>
      <vt:lpstr>Segoe UI</vt:lpstr>
      <vt:lpstr>Region Halland - blå</vt:lpstr>
      <vt:lpstr>Region Halland - grön 1</vt:lpstr>
      <vt:lpstr>Chefspaket 8 Information till dig som chef  Maj 2024</vt:lpstr>
      <vt:lpstr>Innehåll i chefspaketet</vt:lpstr>
      <vt:lpstr>Bakgrundsinformation till chefer</vt:lpstr>
      <vt:lpstr>Chefspaketet – till dig som chef</vt:lpstr>
      <vt:lpstr>Kommunikationsplan chefspaket</vt:lpstr>
      <vt:lpstr>Information:                         Produktionsstart</vt:lpstr>
      <vt:lpstr>Information:  Övergripande tidplan införande Cosmic </vt:lpstr>
      <vt:lpstr>Information:  Tidplan för utbildning i Cosmic </vt:lpstr>
      <vt:lpstr>Information:  Övergångsrutiner - Migrering</vt:lpstr>
      <vt:lpstr>Information:  Frysdatum – Förändringsrestriktion IT</vt:lpstr>
      <vt:lpstr>Information:  Cosmic-behörigheter  </vt:lpstr>
      <vt:lpstr>Påminnelse:  Intro i Kompetensportalen för chef</vt:lpstr>
      <vt:lpstr>”Varför kan jag inte förbättra saker som jag  ser kan förbättras i Cosmic?”</vt:lpstr>
      <vt:lpstr>Chefspaket 8 Information till dig som medarbetare  Maj 2024</vt:lpstr>
      <vt:lpstr>APT-material till medarbetare</vt:lpstr>
      <vt:lpstr>PowerPoint-presentation</vt:lpstr>
      <vt:lpstr>Information:  Regional Halland &amp; SUSSA</vt:lpstr>
      <vt:lpstr>Information:                         Produktionsstart</vt:lpstr>
      <vt:lpstr>PowerPoint-presentation</vt:lpstr>
      <vt:lpstr>Mer information: Direktlänk och #Cosmic-tagg</vt:lpstr>
      <vt:lpstr>PowerPoint-presentation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Rydelius Gustaf HS</cp:lastModifiedBy>
  <cp:revision>9</cp:revision>
  <cp:lastPrinted>2023-11-23T06:52:56Z</cp:lastPrinted>
  <dcterms:created xsi:type="dcterms:W3CDTF">2022-12-13T14:59:04Z</dcterms:created>
  <dcterms:modified xsi:type="dcterms:W3CDTF">2024-05-31T08:53:21Z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0x01010013C375615EA1C641AD12787F0FA487EC</vt:lpwstr>
  </property>
</Properties>
</file>