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1.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9"/>
  </p:notesMasterIdLst>
  <p:handoutMasterIdLst>
    <p:handoutMasterId r:id="rId20"/>
  </p:handoutMasterIdLst>
  <p:sldIdLst>
    <p:sldId id="2142533421" r:id="rId5"/>
    <p:sldId id="534" r:id="rId6"/>
    <p:sldId id="2142533397" r:id="rId7"/>
    <p:sldId id="302" r:id="rId8"/>
    <p:sldId id="2142533398" r:id="rId9"/>
    <p:sldId id="2577" r:id="rId10"/>
    <p:sldId id="2142533412" r:id="rId11"/>
    <p:sldId id="2570" r:id="rId12"/>
    <p:sldId id="2575" r:id="rId13"/>
    <p:sldId id="299" r:id="rId14"/>
    <p:sldId id="2142533419" r:id="rId15"/>
    <p:sldId id="2142533420" r:id="rId16"/>
    <p:sldId id="2142533416" r:id="rId17"/>
    <p:sldId id="531" r:id="rId18"/>
  </p:sldIdLst>
  <p:sldSz cx="12192000" cy="6858000"/>
  <p:notesSz cx="6792913" cy="992505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struktioner" id="{0332FA32-E790-4CD3-86B6-B248B4EADE8B}">
          <p14:sldIdLst/>
        </p14:section>
        <p14:section name="Presentation" id="{3A8E3980-A42D-493A-9520-B376ACD18F40}">
          <p14:sldIdLst>
            <p14:sldId id="2142533421"/>
            <p14:sldId id="534"/>
            <p14:sldId id="2142533397"/>
            <p14:sldId id="302"/>
            <p14:sldId id="2142533398"/>
            <p14:sldId id="2577"/>
            <p14:sldId id="2142533412"/>
            <p14:sldId id="2570"/>
            <p14:sldId id="2575"/>
            <p14:sldId id="299"/>
            <p14:sldId id="2142533419"/>
            <p14:sldId id="2142533420"/>
            <p14:sldId id="2142533416"/>
            <p14:sldId id="531"/>
          </p14:sldIdLst>
        </p14:section>
        <p14:section name="Exempelsidor" id="{4A760F55-63D0-441C-9AC0-AA6EC905C8DE}">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088D00E-7FEA-9DF7-EB4B-E92FA2AE97FA}" name="Myrbäck Evelina PSH LEDN" initials="MEPL" userId="S::Evelina.Myrback@regionhalland.se::68493acc-1bc5-47be-bc7f-faaf47510987" providerId="AD"/>
  <p188:author id="{C5468415-9802-E6C1-6DB5-822CD5C05D5D}" name="Hellén Johanna NSVH KOMM" initials="HK" userId="S::johanna.hellen@regionhalland.se::c2206366-cff1-4dec-aff3-a6e14a2322bf" providerId="AD"/>
  <p188:author id="{5749F81B-55FE-BDB7-2895-C691B7198790}" name="Rydelius Gustaf HS" initials="RGH" userId="S::Gustaf.Rydelius@regionhalland.se::6a49df8e-5e9a-43a3-b621-a267da9a1a1a" providerId="AD"/>
  <p188:author id="{56B6481D-DDD6-77BA-C6EB-3129BA9498FE}" name="Olsson Elisabeth ADH HFS KANSLI" initials="OK" userId="S::elisabeth.olsson@regionhalland.se::5ccd6429-97f4-40d4-ad15-082b7738b929" providerId="AD"/>
  <p188:author id="{7D069821-4709-D90F-54CE-17BB914A1FBB}" name="Wallin Annika C RK" initials="WACR" userId="S::Annika.C.Wallin@regionhalland.se::3dac012e-0a9e-4dfd-8697-281551743153" providerId="AD"/>
  <p188:author id="{4678ED2D-7183-9947-3D0A-E500FEE04444}" name="Josephsson Ida NSVH" initials="IJ" userId="S::Ida.Josephsson@regionhalland.se::ed94362d-2317-4a11-9d5c-a36ca321ffab" providerId="AD"/>
  <p188:author id="{A89D8C33-B12F-072E-D57A-195BAB191749}" name="Wretborn Beck Susanne HS" initials="SW" userId="S::Susanne.Wretborn-Beck@regionhalland.se::644433d5-2538-4665-9d30-62ef9d4c395f" providerId="AD"/>
  <p188:author id="{48E6413F-B573-8FF5-3BF2-CD4B564F61D4}" name="Åkesson Ulrika PSH LEDN" initials="UÅ" userId="S::Ulrika.Akesson@regionhalland.se::99273145-bfda-4194-b4f1-65e88d055cea" providerId="AD"/>
  <p188:author id="{10117171-0FF3-3172-1980-1C3B587DB571}" name="Myrbäck Evelina PSH LEDN" initials="ML" userId="S::evelina.myrback@regionhalland.se::68493acc-1bc5-47be-bc7f-faaf47510987" providerId="AD"/>
  <p188:author id="{ECB28F72-440F-732E-56C1-5B9957F342CC}" name="Larborn Katarina RK" initials="LR" userId="S::katarina.larborn@regionhalland.se::f05856f7-905e-41ee-9131-f18cc1d06330" providerId="AD"/>
  <p188:author id="{6A0F097D-5C32-7159-466B-7F1CF0069496}" name="Wretborn Beck Susanne HS" initials="WH" userId="S::susanne.wretborn-beck@regionhalland.se::644433d5-2538-4665-9d30-62ef9d4c395f" providerId="AD"/>
  <p188:author id="{BFD556AF-916A-51BD-DB19-AF795BCFB815}" name="Wallin Annika C RK" initials="WR" userId="S::annika.c.wallin@regionhalland.se::3dac012e-0a9e-4dfd-8697-281551743153" providerId="AD"/>
  <p188:author id="{225DE1B3-0C0F-52A6-1EE8-186F1DC0AF08}" name="Hallström Johnsson Charlotte HS" initials="HJCH" userId="S::Charlotte.Hallstrom-Johnsson@regionhalland.se::2ba0a1c4-aa82-4c60-941a-d3d769415c6b" providerId="AD"/>
  <p188:author id="{9376FAC7-7CE4-CF24-0C33-B4BBA58F7794}" name="Falkeby Lisa ADH STAB" initials="FS" userId="S::lisa.falkeby@regionhalland.se::baeb5629-9d27-44cf-96d6-6fa1ad2623e9" providerId="AD"/>
  <p188:author id="{5FBD3ACA-BF1A-7659-47F1-1E4B58B69005}" name="Sinkjaer Sköld Edna RK" initials="SR" userId="S::edna.sinkjaer-skold@regionhalland.se::71d46af8-a71f-4906-8557-e7a6ba73a16a" providerId="AD"/>
  <p188:author id="{CADF17CF-6C47-FD8D-7EC9-FFF3BA5B2759}" name="El-Hajj Petra ADH STAB" initials="ES" userId="S::petra.el-hajj@regionhalland.se::588d2f74-6d84-499b-ba7a-48a636f1e7fa" providerId="AD"/>
  <p188:author id="{B39B36DB-1CA0-8DD0-2721-90BF40698386}" name="Hellén Johanna NSVH KOMM" initials="HJNK" userId="S::Johanna.Hellen@regionhalland.se::c2206366-cff1-4dec-aff3-a6e14a2322bf"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9DE"/>
    <a:srgbClr val="82CD9E"/>
    <a:srgbClr val="FDC75F"/>
    <a:srgbClr val="ED6A55"/>
    <a:srgbClr val="0033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1C5DAEE-7214-1B51-8115-17B2527601CC}" v="6" dt="2024-02-21T15:33:54.468"/>
    <p1510:client id="{85C0BA11-9460-407B-83E3-A077071B138D}" v="1" dt="2024-02-21T15:15:34.385"/>
    <p1510:client id="{9DF5887E-4A7F-4E35-92AC-8BE9DE1CCDDF}" v="32" dt="2024-02-21T15:31:07.909"/>
  </p1510:revLst>
</p1510:revInfo>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22" autoAdjust="0"/>
    <p:restoredTop sz="87179" autoAdjust="0"/>
  </p:normalViewPr>
  <p:slideViewPr>
    <p:cSldViewPr snapToGrid="0">
      <p:cViewPr varScale="1">
        <p:scale>
          <a:sx n="105" d="100"/>
          <a:sy n="105" d="100"/>
        </p:scale>
        <p:origin x="2429" y="77"/>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8/10/relationships/authors" Target="authors.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A3A2E81-29C6-47B0-BC24-E4ACB95608C2}" type="doc">
      <dgm:prSet loTypeId="urn:microsoft.com/office/officeart/2005/8/layout/hChevron3" loCatId="process" qsTypeId="urn:microsoft.com/office/officeart/2005/8/quickstyle/simple1" qsCatId="simple" csTypeId="urn:microsoft.com/office/officeart/2005/8/colors/accent0_3" csCatId="mainScheme" phldr="1"/>
      <dgm:spPr/>
      <dgm:t>
        <a:bodyPr/>
        <a:lstStyle/>
        <a:p>
          <a:endParaRPr lang="sv-SE"/>
        </a:p>
      </dgm:t>
    </dgm:pt>
    <dgm:pt modelId="{677061E6-E1F0-4AD0-9E3D-E718BA39EFAE}">
      <dgm:prSet phldrT="[Text]"/>
      <dgm:spPr/>
      <dgm:t>
        <a:bodyPr/>
        <a:lstStyle/>
        <a:p>
          <a:r>
            <a:rPr lang="sv-SE" dirty="0"/>
            <a:t>Februari</a:t>
          </a:r>
        </a:p>
      </dgm:t>
    </dgm:pt>
    <dgm:pt modelId="{F1CE67C2-238C-4950-94CB-B0E3CA387D04}" type="parTrans" cxnId="{6907913C-FB11-4620-A431-C96DBD0228E7}">
      <dgm:prSet/>
      <dgm:spPr/>
      <dgm:t>
        <a:bodyPr/>
        <a:lstStyle/>
        <a:p>
          <a:endParaRPr lang="sv-SE"/>
        </a:p>
      </dgm:t>
    </dgm:pt>
    <dgm:pt modelId="{D380F99D-36A3-4824-85BF-4093BB28596F}" type="sibTrans" cxnId="{6907913C-FB11-4620-A431-C96DBD0228E7}">
      <dgm:prSet/>
      <dgm:spPr/>
      <dgm:t>
        <a:bodyPr/>
        <a:lstStyle/>
        <a:p>
          <a:endParaRPr lang="sv-SE"/>
        </a:p>
      </dgm:t>
    </dgm:pt>
    <dgm:pt modelId="{2F7E741C-0EBE-4AFE-A2FA-DCDB27ECDC9F}">
      <dgm:prSet phldrT="[Text]"/>
      <dgm:spPr/>
      <dgm:t>
        <a:bodyPr/>
        <a:lstStyle/>
        <a:p>
          <a:r>
            <a:rPr lang="sv-SE"/>
            <a:t>Mars</a:t>
          </a:r>
        </a:p>
      </dgm:t>
    </dgm:pt>
    <dgm:pt modelId="{CEF3B370-9080-4453-AF1A-D52F7680B8A2}" type="parTrans" cxnId="{D54C9FF4-8EBE-4F94-A37D-10FC3691F55C}">
      <dgm:prSet/>
      <dgm:spPr/>
      <dgm:t>
        <a:bodyPr/>
        <a:lstStyle/>
        <a:p>
          <a:endParaRPr lang="sv-SE"/>
        </a:p>
      </dgm:t>
    </dgm:pt>
    <dgm:pt modelId="{334EAB5A-AE5C-47D0-AADC-65EEDA735695}" type="sibTrans" cxnId="{D54C9FF4-8EBE-4F94-A37D-10FC3691F55C}">
      <dgm:prSet/>
      <dgm:spPr/>
      <dgm:t>
        <a:bodyPr/>
        <a:lstStyle/>
        <a:p>
          <a:endParaRPr lang="sv-SE"/>
        </a:p>
      </dgm:t>
    </dgm:pt>
    <dgm:pt modelId="{4DBE2043-9E07-4973-ABBA-39568FAA24C5}">
      <dgm:prSet phldrT="[Text]"/>
      <dgm:spPr/>
      <dgm:t>
        <a:bodyPr/>
        <a:lstStyle/>
        <a:p>
          <a:r>
            <a:rPr lang="sv-SE"/>
            <a:t>April</a:t>
          </a:r>
        </a:p>
      </dgm:t>
    </dgm:pt>
    <dgm:pt modelId="{3C2D5D8A-EDCA-4C79-810A-C54887F5BC5F}" type="parTrans" cxnId="{DC7BB04E-3FF2-4C4B-9D94-6359ACC00BF6}">
      <dgm:prSet/>
      <dgm:spPr/>
      <dgm:t>
        <a:bodyPr/>
        <a:lstStyle/>
        <a:p>
          <a:endParaRPr lang="sv-SE"/>
        </a:p>
      </dgm:t>
    </dgm:pt>
    <dgm:pt modelId="{0CA5BC73-BCCF-4908-837F-CA0775D57101}" type="sibTrans" cxnId="{DC7BB04E-3FF2-4C4B-9D94-6359ACC00BF6}">
      <dgm:prSet/>
      <dgm:spPr/>
      <dgm:t>
        <a:bodyPr/>
        <a:lstStyle/>
        <a:p>
          <a:endParaRPr lang="sv-SE"/>
        </a:p>
      </dgm:t>
    </dgm:pt>
    <dgm:pt modelId="{F507BC12-F244-4AF6-AA5F-6F4398C98BC5}">
      <dgm:prSet phldrT="[Text]"/>
      <dgm:spPr/>
      <dgm:t>
        <a:bodyPr/>
        <a:lstStyle/>
        <a:p>
          <a:r>
            <a:rPr lang="sv-SE"/>
            <a:t>Maj</a:t>
          </a:r>
        </a:p>
      </dgm:t>
    </dgm:pt>
    <dgm:pt modelId="{A2F605C6-FAD6-4E0B-BD96-C5F5AAC3A7CE}" type="parTrans" cxnId="{246EDE22-8F52-49C7-989A-ADD82B1025B3}">
      <dgm:prSet/>
      <dgm:spPr/>
      <dgm:t>
        <a:bodyPr/>
        <a:lstStyle/>
        <a:p>
          <a:endParaRPr lang="sv-SE"/>
        </a:p>
      </dgm:t>
    </dgm:pt>
    <dgm:pt modelId="{CE9505B7-AC05-4C1B-B7A6-048F9E3EC3F2}" type="sibTrans" cxnId="{246EDE22-8F52-49C7-989A-ADD82B1025B3}">
      <dgm:prSet/>
      <dgm:spPr/>
      <dgm:t>
        <a:bodyPr/>
        <a:lstStyle/>
        <a:p>
          <a:endParaRPr lang="sv-SE"/>
        </a:p>
      </dgm:t>
    </dgm:pt>
    <dgm:pt modelId="{58D01FE7-0858-45CF-B454-A7BFCD07EB56}">
      <dgm:prSet phldrT="[Text]"/>
      <dgm:spPr/>
      <dgm:t>
        <a:bodyPr/>
        <a:lstStyle/>
        <a:p>
          <a:r>
            <a:rPr lang="sv-SE"/>
            <a:t>Juni</a:t>
          </a:r>
        </a:p>
      </dgm:t>
    </dgm:pt>
    <dgm:pt modelId="{DF439F37-8513-4DAA-AD57-E840B3E2A072}" type="parTrans" cxnId="{7E19F68C-B8DE-4BDB-8FA4-848D8AF0F7CD}">
      <dgm:prSet/>
      <dgm:spPr/>
      <dgm:t>
        <a:bodyPr/>
        <a:lstStyle/>
        <a:p>
          <a:endParaRPr lang="sv-SE"/>
        </a:p>
      </dgm:t>
    </dgm:pt>
    <dgm:pt modelId="{5DA2C547-BB0A-479B-BC21-B24A519E3BB1}" type="sibTrans" cxnId="{7E19F68C-B8DE-4BDB-8FA4-848D8AF0F7CD}">
      <dgm:prSet/>
      <dgm:spPr/>
      <dgm:t>
        <a:bodyPr/>
        <a:lstStyle/>
        <a:p>
          <a:endParaRPr lang="sv-SE"/>
        </a:p>
      </dgm:t>
    </dgm:pt>
    <dgm:pt modelId="{1926AC0B-D20B-41EE-83E1-2B49DF6A54BA}">
      <dgm:prSet phldrT="[Text]"/>
      <dgm:spPr/>
      <dgm:t>
        <a:bodyPr/>
        <a:lstStyle/>
        <a:p>
          <a:r>
            <a:rPr lang="sv-SE"/>
            <a:t>Juli</a:t>
          </a:r>
        </a:p>
      </dgm:t>
    </dgm:pt>
    <dgm:pt modelId="{C9DB706E-F6C4-4777-BB6C-E3D7EA23E4D7}" type="parTrans" cxnId="{188BF161-0EEA-48DA-81E0-5B24A7C21F31}">
      <dgm:prSet/>
      <dgm:spPr/>
      <dgm:t>
        <a:bodyPr/>
        <a:lstStyle/>
        <a:p>
          <a:endParaRPr lang="sv-SE"/>
        </a:p>
      </dgm:t>
    </dgm:pt>
    <dgm:pt modelId="{0AC717EE-67FC-4CF9-AFE4-B214A0D1A9C7}" type="sibTrans" cxnId="{188BF161-0EEA-48DA-81E0-5B24A7C21F31}">
      <dgm:prSet/>
      <dgm:spPr/>
      <dgm:t>
        <a:bodyPr/>
        <a:lstStyle/>
        <a:p>
          <a:endParaRPr lang="sv-SE"/>
        </a:p>
      </dgm:t>
    </dgm:pt>
    <dgm:pt modelId="{48F100CF-327C-4CE7-8DC0-4A4D506584B8}">
      <dgm:prSet phldrT="[Text]"/>
      <dgm:spPr/>
      <dgm:t>
        <a:bodyPr/>
        <a:lstStyle/>
        <a:p>
          <a:r>
            <a:rPr lang="sv-SE"/>
            <a:t>Augusti</a:t>
          </a:r>
        </a:p>
      </dgm:t>
    </dgm:pt>
    <dgm:pt modelId="{DAB917C0-D4E2-4A35-BC3E-E23875FB5331}" type="parTrans" cxnId="{FD2C4EE6-6B47-4E50-A643-E71AB8B9F2AF}">
      <dgm:prSet/>
      <dgm:spPr/>
      <dgm:t>
        <a:bodyPr/>
        <a:lstStyle/>
        <a:p>
          <a:endParaRPr lang="sv-SE"/>
        </a:p>
      </dgm:t>
    </dgm:pt>
    <dgm:pt modelId="{FF8DFD36-8A0C-4279-8D2B-2DA1A2D60E59}" type="sibTrans" cxnId="{FD2C4EE6-6B47-4E50-A643-E71AB8B9F2AF}">
      <dgm:prSet/>
      <dgm:spPr/>
      <dgm:t>
        <a:bodyPr/>
        <a:lstStyle/>
        <a:p>
          <a:endParaRPr lang="sv-SE"/>
        </a:p>
      </dgm:t>
    </dgm:pt>
    <dgm:pt modelId="{67BCF5FE-31D8-4C63-A712-77787DC1AF1A}">
      <dgm:prSet phldrT="[Text]"/>
      <dgm:spPr/>
      <dgm:t>
        <a:bodyPr/>
        <a:lstStyle/>
        <a:p>
          <a:r>
            <a:rPr lang="sv-SE"/>
            <a:t>September</a:t>
          </a:r>
        </a:p>
      </dgm:t>
    </dgm:pt>
    <dgm:pt modelId="{F1E6F464-D95A-48C0-B40E-20B3F9EBB3B9}" type="parTrans" cxnId="{B83C7DD8-CCDC-4776-A005-C35E6285F49C}">
      <dgm:prSet/>
      <dgm:spPr/>
      <dgm:t>
        <a:bodyPr/>
        <a:lstStyle/>
        <a:p>
          <a:endParaRPr lang="sv-SE"/>
        </a:p>
      </dgm:t>
    </dgm:pt>
    <dgm:pt modelId="{AAE71AF2-897E-4FFC-8678-D11C64912626}" type="sibTrans" cxnId="{B83C7DD8-CCDC-4776-A005-C35E6285F49C}">
      <dgm:prSet/>
      <dgm:spPr/>
      <dgm:t>
        <a:bodyPr/>
        <a:lstStyle/>
        <a:p>
          <a:endParaRPr lang="sv-SE"/>
        </a:p>
      </dgm:t>
    </dgm:pt>
    <dgm:pt modelId="{74EEAF87-A0FE-4F07-B455-8F55716948D4}">
      <dgm:prSet phldrT="[Text]"/>
      <dgm:spPr/>
      <dgm:t>
        <a:bodyPr/>
        <a:lstStyle/>
        <a:p>
          <a:r>
            <a:rPr lang="sv-SE"/>
            <a:t>Oktober</a:t>
          </a:r>
        </a:p>
      </dgm:t>
    </dgm:pt>
    <dgm:pt modelId="{F6520D2B-20ED-4432-8609-0E1E19514AB2}" type="parTrans" cxnId="{D8ED6077-D231-4A76-B785-8DDADF59FB19}">
      <dgm:prSet/>
      <dgm:spPr/>
      <dgm:t>
        <a:bodyPr/>
        <a:lstStyle/>
        <a:p>
          <a:endParaRPr lang="sv-SE"/>
        </a:p>
      </dgm:t>
    </dgm:pt>
    <dgm:pt modelId="{0B5E26F4-FAB4-406C-A6B5-F03B87796FFD}" type="sibTrans" cxnId="{D8ED6077-D231-4A76-B785-8DDADF59FB19}">
      <dgm:prSet/>
      <dgm:spPr/>
      <dgm:t>
        <a:bodyPr/>
        <a:lstStyle/>
        <a:p>
          <a:endParaRPr lang="sv-SE"/>
        </a:p>
      </dgm:t>
    </dgm:pt>
    <dgm:pt modelId="{960D22DF-A306-4757-8C03-61E363F0BDC5}">
      <dgm:prSet phldrT="[Text]"/>
      <dgm:spPr/>
      <dgm:t>
        <a:bodyPr/>
        <a:lstStyle/>
        <a:p>
          <a:r>
            <a:rPr lang="sv-SE" dirty="0"/>
            <a:t>November</a:t>
          </a:r>
        </a:p>
      </dgm:t>
    </dgm:pt>
    <dgm:pt modelId="{E1A4D1A1-8203-40E1-ACCC-03D8450B3437}" type="parTrans" cxnId="{05891A2F-DDD6-4757-8AD0-81C84F4690BF}">
      <dgm:prSet/>
      <dgm:spPr/>
      <dgm:t>
        <a:bodyPr/>
        <a:lstStyle/>
        <a:p>
          <a:endParaRPr lang="sv-SE"/>
        </a:p>
      </dgm:t>
    </dgm:pt>
    <dgm:pt modelId="{83C75FCE-B022-417D-B5E7-708D223DA4BE}" type="sibTrans" cxnId="{05891A2F-DDD6-4757-8AD0-81C84F4690BF}">
      <dgm:prSet/>
      <dgm:spPr/>
      <dgm:t>
        <a:bodyPr/>
        <a:lstStyle/>
        <a:p>
          <a:endParaRPr lang="sv-SE"/>
        </a:p>
      </dgm:t>
    </dgm:pt>
    <dgm:pt modelId="{42CE3CF5-98C9-46EF-82BB-5980D9EB3646}">
      <dgm:prSet phldrT="[Text]"/>
      <dgm:spPr/>
      <dgm:t>
        <a:bodyPr/>
        <a:lstStyle/>
        <a:p>
          <a:r>
            <a:rPr lang="sv-SE" dirty="0"/>
            <a:t>December</a:t>
          </a:r>
        </a:p>
      </dgm:t>
    </dgm:pt>
    <dgm:pt modelId="{A6D20C4F-405B-4A09-BA98-51C5CCB7826A}" type="parTrans" cxnId="{407F6F0D-3B3A-4FCD-8990-66C89A407773}">
      <dgm:prSet/>
      <dgm:spPr/>
      <dgm:t>
        <a:bodyPr/>
        <a:lstStyle/>
        <a:p>
          <a:endParaRPr lang="sv-SE"/>
        </a:p>
      </dgm:t>
    </dgm:pt>
    <dgm:pt modelId="{5F4CFE80-1BDA-424B-803C-66D69FDB20BE}" type="sibTrans" cxnId="{407F6F0D-3B3A-4FCD-8990-66C89A407773}">
      <dgm:prSet/>
      <dgm:spPr/>
      <dgm:t>
        <a:bodyPr/>
        <a:lstStyle/>
        <a:p>
          <a:endParaRPr lang="sv-SE"/>
        </a:p>
      </dgm:t>
    </dgm:pt>
    <dgm:pt modelId="{347D109A-9E57-4C22-B235-921413C395EC}">
      <dgm:prSet phldrT="[Text]"/>
      <dgm:spPr>
        <a:solidFill>
          <a:schemeClr val="tx2">
            <a:lumMod val="90000"/>
            <a:lumOff val="10000"/>
          </a:schemeClr>
        </a:solidFill>
      </dgm:spPr>
      <dgm:t>
        <a:bodyPr/>
        <a:lstStyle/>
        <a:p>
          <a:r>
            <a:rPr lang="sv-SE" dirty="0"/>
            <a:t>Januari</a:t>
          </a:r>
        </a:p>
      </dgm:t>
    </dgm:pt>
    <dgm:pt modelId="{73A438BA-3F7F-4E14-9603-D4FB38DDE7FA}" type="parTrans" cxnId="{2A93BC5C-82CA-4D97-9CCC-4B46FA62BC09}">
      <dgm:prSet/>
      <dgm:spPr/>
      <dgm:t>
        <a:bodyPr/>
        <a:lstStyle/>
        <a:p>
          <a:endParaRPr lang="sv-SE"/>
        </a:p>
      </dgm:t>
    </dgm:pt>
    <dgm:pt modelId="{2F5886F4-AB42-47AD-AD8C-1E10D1A0133D}" type="sibTrans" cxnId="{2A93BC5C-82CA-4D97-9CCC-4B46FA62BC09}">
      <dgm:prSet/>
      <dgm:spPr/>
      <dgm:t>
        <a:bodyPr/>
        <a:lstStyle/>
        <a:p>
          <a:endParaRPr lang="sv-SE"/>
        </a:p>
      </dgm:t>
    </dgm:pt>
    <dgm:pt modelId="{936B35A5-37E5-4A38-ACAE-4B6F168A8401}">
      <dgm:prSet phldrT="[Text]"/>
      <dgm:spPr>
        <a:solidFill>
          <a:schemeClr val="tx2">
            <a:lumMod val="90000"/>
            <a:lumOff val="10000"/>
          </a:schemeClr>
        </a:solidFill>
      </dgm:spPr>
      <dgm:t>
        <a:bodyPr/>
        <a:lstStyle/>
        <a:p>
          <a:r>
            <a:rPr lang="sv-SE" dirty="0"/>
            <a:t>Februari</a:t>
          </a:r>
        </a:p>
      </dgm:t>
    </dgm:pt>
    <dgm:pt modelId="{B7F14F20-50AC-40E5-825D-730ED514C7B5}" type="parTrans" cxnId="{468E9AE6-6AA1-4E4B-91EF-49DBCAC9CFE0}">
      <dgm:prSet/>
      <dgm:spPr/>
      <dgm:t>
        <a:bodyPr/>
        <a:lstStyle/>
        <a:p>
          <a:endParaRPr lang="sv-SE"/>
        </a:p>
      </dgm:t>
    </dgm:pt>
    <dgm:pt modelId="{D09F9AD6-2423-4304-901C-16ECC292DA85}" type="sibTrans" cxnId="{468E9AE6-6AA1-4E4B-91EF-49DBCAC9CFE0}">
      <dgm:prSet/>
      <dgm:spPr/>
      <dgm:t>
        <a:bodyPr/>
        <a:lstStyle/>
        <a:p>
          <a:endParaRPr lang="sv-SE"/>
        </a:p>
      </dgm:t>
    </dgm:pt>
    <dgm:pt modelId="{95A78A89-93DB-4A6B-893F-450CF686650D}">
      <dgm:prSet phldrT="[Text]"/>
      <dgm:spPr>
        <a:solidFill>
          <a:schemeClr val="tx2">
            <a:lumMod val="90000"/>
            <a:lumOff val="10000"/>
          </a:schemeClr>
        </a:solidFill>
      </dgm:spPr>
      <dgm:t>
        <a:bodyPr/>
        <a:lstStyle/>
        <a:p>
          <a:r>
            <a:rPr lang="sv-SE" dirty="0"/>
            <a:t>Mars</a:t>
          </a:r>
        </a:p>
      </dgm:t>
    </dgm:pt>
    <dgm:pt modelId="{31EA37CE-C1DE-494E-B620-BD67C53C92DF}" type="parTrans" cxnId="{677024DC-74CA-43FE-9396-D5307BD77B0A}">
      <dgm:prSet/>
      <dgm:spPr/>
      <dgm:t>
        <a:bodyPr/>
        <a:lstStyle/>
        <a:p>
          <a:endParaRPr lang="sv-SE"/>
        </a:p>
      </dgm:t>
    </dgm:pt>
    <dgm:pt modelId="{1E989D97-51B3-4B51-A4B1-6C3A710AFED5}" type="sibTrans" cxnId="{677024DC-74CA-43FE-9396-D5307BD77B0A}">
      <dgm:prSet/>
      <dgm:spPr/>
      <dgm:t>
        <a:bodyPr/>
        <a:lstStyle/>
        <a:p>
          <a:endParaRPr lang="sv-SE"/>
        </a:p>
      </dgm:t>
    </dgm:pt>
    <dgm:pt modelId="{0E2FA565-F89E-48E2-BBB9-D98D1FCACE90}" type="pres">
      <dgm:prSet presAssocID="{6A3A2E81-29C6-47B0-BC24-E4ACB95608C2}" presName="Name0" presStyleCnt="0">
        <dgm:presLayoutVars>
          <dgm:dir/>
          <dgm:resizeHandles val="exact"/>
        </dgm:presLayoutVars>
      </dgm:prSet>
      <dgm:spPr/>
    </dgm:pt>
    <dgm:pt modelId="{FC3C4A7B-12A4-441D-B0E1-76608F8BB4B2}" type="pres">
      <dgm:prSet presAssocID="{677061E6-E1F0-4AD0-9E3D-E718BA39EFAE}" presName="parTxOnly" presStyleLbl="node1" presStyleIdx="0" presStyleCnt="14">
        <dgm:presLayoutVars>
          <dgm:bulletEnabled val="1"/>
        </dgm:presLayoutVars>
      </dgm:prSet>
      <dgm:spPr/>
    </dgm:pt>
    <dgm:pt modelId="{5BB6C45F-D2A5-4A98-9D27-1EAC85CF8154}" type="pres">
      <dgm:prSet presAssocID="{D380F99D-36A3-4824-85BF-4093BB28596F}" presName="parSpace" presStyleCnt="0"/>
      <dgm:spPr/>
    </dgm:pt>
    <dgm:pt modelId="{9C0C64FF-AD02-4451-B6B4-0019624193B0}" type="pres">
      <dgm:prSet presAssocID="{2F7E741C-0EBE-4AFE-A2FA-DCDB27ECDC9F}" presName="parTxOnly" presStyleLbl="node1" presStyleIdx="1" presStyleCnt="14">
        <dgm:presLayoutVars>
          <dgm:bulletEnabled val="1"/>
        </dgm:presLayoutVars>
      </dgm:prSet>
      <dgm:spPr/>
    </dgm:pt>
    <dgm:pt modelId="{F0CA70D9-8E20-4F82-9EE0-A48EBB553426}" type="pres">
      <dgm:prSet presAssocID="{334EAB5A-AE5C-47D0-AADC-65EEDA735695}" presName="parSpace" presStyleCnt="0"/>
      <dgm:spPr/>
    </dgm:pt>
    <dgm:pt modelId="{C11AD359-8458-4331-8317-5500BC31FF79}" type="pres">
      <dgm:prSet presAssocID="{4DBE2043-9E07-4973-ABBA-39568FAA24C5}" presName="parTxOnly" presStyleLbl="node1" presStyleIdx="2" presStyleCnt="14">
        <dgm:presLayoutVars>
          <dgm:bulletEnabled val="1"/>
        </dgm:presLayoutVars>
      </dgm:prSet>
      <dgm:spPr/>
    </dgm:pt>
    <dgm:pt modelId="{ECEEDB17-ECD1-4CF4-A7AB-D89475FBEC70}" type="pres">
      <dgm:prSet presAssocID="{0CA5BC73-BCCF-4908-837F-CA0775D57101}" presName="parSpace" presStyleCnt="0"/>
      <dgm:spPr/>
    </dgm:pt>
    <dgm:pt modelId="{7CFBC2EA-02C8-42F0-9528-CE361ADC4B07}" type="pres">
      <dgm:prSet presAssocID="{F507BC12-F244-4AF6-AA5F-6F4398C98BC5}" presName="parTxOnly" presStyleLbl="node1" presStyleIdx="3" presStyleCnt="14">
        <dgm:presLayoutVars>
          <dgm:bulletEnabled val="1"/>
        </dgm:presLayoutVars>
      </dgm:prSet>
      <dgm:spPr/>
    </dgm:pt>
    <dgm:pt modelId="{ED6907BF-74E2-4CD1-B5E1-2D05113C9972}" type="pres">
      <dgm:prSet presAssocID="{CE9505B7-AC05-4C1B-B7A6-048F9E3EC3F2}" presName="parSpace" presStyleCnt="0"/>
      <dgm:spPr/>
    </dgm:pt>
    <dgm:pt modelId="{AB5AA27E-836B-4B94-BEEB-BF8449EBA986}" type="pres">
      <dgm:prSet presAssocID="{58D01FE7-0858-45CF-B454-A7BFCD07EB56}" presName="parTxOnly" presStyleLbl="node1" presStyleIdx="4" presStyleCnt="14">
        <dgm:presLayoutVars>
          <dgm:bulletEnabled val="1"/>
        </dgm:presLayoutVars>
      </dgm:prSet>
      <dgm:spPr/>
    </dgm:pt>
    <dgm:pt modelId="{8C4593FE-CB23-4DB4-8292-AFF65DA646C8}" type="pres">
      <dgm:prSet presAssocID="{5DA2C547-BB0A-479B-BC21-B24A519E3BB1}" presName="parSpace" presStyleCnt="0"/>
      <dgm:spPr/>
    </dgm:pt>
    <dgm:pt modelId="{DCECD48C-2451-46A2-8AD8-F8EA2AA693E3}" type="pres">
      <dgm:prSet presAssocID="{1926AC0B-D20B-41EE-83E1-2B49DF6A54BA}" presName="parTxOnly" presStyleLbl="node1" presStyleIdx="5" presStyleCnt="14">
        <dgm:presLayoutVars>
          <dgm:bulletEnabled val="1"/>
        </dgm:presLayoutVars>
      </dgm:prSet>
      <dgm:spPr/>
    </dgm:pt>
    <dgm:pt modelId="{40CB1AB1-4205-4224-912D-32869FE2CDB6}" type="pres">
      <dgm:prSet presAssocID="{0AC717EE-67FC-4CF9-AFE4-B214A0D1A9C7}" presName="parSpace" presStyleCnt="0"/>
      <dgm:spPr/>
    </dgm:pt>
    <dgm:pt modelId="{2A85DDF9-2D95-4112-8094-E4EA64B86A0D}" type="pres">
      <dgm:prSet presAssocID="{48F100CF-327C-4CE7-8DC0-4A4D506584B8}" presName="parTxOnly" presStyleLbl="node1" presStyleIdx="6" presStyleCnt="14">
        <dgm:presLayoutVars>
          <dgm:bulletEnabled val="1"/>
        </dgm:presLayoutVars>
      </dgm:prSet>
      <dgm:spPr/>
    </dgm:pt>
    <dgm:pt modelId="{4F1EAB0B-633F-45BB-B6EF-DC5E1AA96CFF}" type="pres">
      <dgm:prSet presAssocID="{FF8DFD36-8A0C-4279-8D2B-2DA1A2D60E59}" presName="parSpace" presStyleCnt="0"/>
      <dgm:spPr/>
    </dgm:pt>
    <dgm:pt modelId="{856D5258-6734-4C63-8CA6-6A0ABBC489B4}" type="pres">
      <dgm:prSet presAssocID="{67BCF5FE-31D8-4C63-A712-77787DC1AF1A}" presName="parTxOnly" presStyleLbl="node1" presStyleIdx="7" presStyleCnt="14">
        <dgm:presLayoutVars>
          <dgm:bulletEnabled val="1"/>
        </dgm:presLayoutVars>
      </dgm:prSet>
      <dgm:spPr/>
    </dgm:pt>
    <dgm:pt modelId="{13A2A430-9268-441F-AB64-89DFC51C54A9}" type="pres">
      <dgm:prSet presAssocID="{AAE71AF2-897E-4FFC-8678-D11C64912626}" presName="parSpace" presStyleCnt="0"/>
      <dgm:spPr/>
    </dgm:pt>
    <dgm:pt modelId="{8B45893C-992D-4BDC-A73F-F254D2F986B6}" type="pres">
      <dgm:prSet presAssocID="{74EEAF87-A0FE-4F07-B455-8F55716948D4}" presName="parTxOnly" presStyleLbl="node1" presStyleIdx="8" presStyleCnt="14">
        <dgm:presLayoutVars>
          <dgm:bulletEnabled val="1"/>
        </dgm:presLayoutVars>
      </dgm:prSet>
      <dgm:spPr/>
    </dgm:pt>
    <dgm:pt modelId="{4051DF31-67C5-4FB0-ABE8-D38650D7C7A2}" type="pres">
      <dgm:prSet presAssocID="{0B5E26F4-FAB4-406C-A6B5-F03B87796FFD}" presName="parSpace" presStyleCnt="0"/>
      <dgm:spPr/>
    </dgm:pt>
    <dgm:pt modelId="{8B8F598E-1478-464B-B898-7FFBA5625069}" type="pres">
      <dgm:prSet presAssocID="{960D22DF-A306-4757-8C03-61E363F0BDC5}" presName="parTxOnly" presStyleLbl="node1" presStyleIdx="9" presStyleCnt="14">
        <dgm:presLayoutVars>
          <dgm:bulletEnabled val="1"/>
        </dgm:presLayoutVars>
      </dgm:prSet>
      <dgm:spPr/>
    </dgm:pt>
    <dgm:pt modelId="{79CFDA51-A4E2-4619-9149-5ADC13C9D233}" type="pres">
      <dgm:prSet presAssocID="{83C75FCE-B022-417D-B5E7-708D223DA4BE}" presName="parSpace" presStyleCnt="0"/>
      <dgm:spPr/>
    </dgm:pt>
    <dgm:pt modelId="{6F5FC585-C16A-43AF-A452-9CFB4A033EE6}" type="pres">
      <dgm:prSet presAssocID="{42CE3CF5-98C9-46EF-82BB-5980D9EB3646}" presName="parTxOnly" presStyleLbl="node1" presStyleIdx="10" presStyleCnt="14">
        <dgm:presLayoutVars>
          <dgm:bulletEnabled val="1"/>
        </dgm:presLayoutVars>
      </dgm:prSet>
      <dgm:spPr/>
    </dgm:pt>
    <dgm:pt modelId="{2762D96A-1165-4BED-A0FE-8C0CBB16B857}" type="pres">
      <dgm:prSet presAssocID="{5F4CFE80-1BDA-424B-803C-66D69FDB20BE}" presName="parSpace" presStyleCnt="0"/>
      <dgm:spPr/>
    </dgm:pt>
    <dgm:pt modelId="{32F0ADAA-3254-4680-86C2-C5470ED274BD}" type="pres">
      <dgm:prSet presAssocID="{347D109A-9E57-4C22-B235-921413C395EC}" presName="parTxOnly" presStyleLbl="node1" presStyleIdx="11" presStyleCnt="14">
        <dgm:presLayoutVars>
          <dgm:bulletEnabled val="1"/>
        </dgm:presLayoutVars>
      </dgm:prSet>
      <dgm:spPr/>
    </dgm:pt>
    <dgm:pt modelId="{E5F94623-783A-4D82-B727-B71A21BAF5C7}" type="pres">
      <dgm:prSet presAssocID="{2F5886F4-AB42-47AD-AD8C-1E10D1A0133D}" presName="parSpace" presStyleCnt="0"/>
      <dgm:spPr/>
    </dgm:pt>
    <dgm:pt modelId="{68970EEE-3CDC-43DF-9737-78AA5DAA423D}" type="pres">
      <dgm:prSet presAssocID="{936B35A5-37E5-4A38-ACAE-4B6F168A8401}" presName="parTxOnly" presStyleLbl="node1" presStyleIdx="12" presStyleCnt="14">
        <dgm:presLayoutVars>
          <dgm:bulletEnabled val="1"/>
        </dgm:presLayoutVars>
      </dgm:prSet>
      <dgm:spPr/>
    </dgm:pt>
    <dgm:pt modelId="{50066C0B-F07C-428B-9385-9A537A3E7FF4}" type="pres">
      <dgm:prSet presAssocID="{D09F9AD6-2423-4304-901C-16ECC292DA85}" presName="parSpace" presStyleCnt="0"/>
      <dgm:spPr/>
    </dgm:pt>
    <dgm:pt modelId="{8E9AC447-80CE-4DC6-B935-7C51505F3348}" type="pres">
      <dgm:prSet presAssocID="{95A78A89-93DB-4A6B-893F-450CF686650D}" presName="parTxOnly" presStyleLbl="node1" presStyleIdx="13" presStyleCnt="14">
        <dgm:presLayoutVars>
          <dgm:bulletEnabled val="1"/>
        </dgm:presLayoutVars>
      </dgm:prSet>
      <dgm:spPr/>
    </dgm:pt>
  </dgm:ptLst>
  <dgm:cxnLst>
    <dgm:cxn modelId="{22327B00-2882-4A2E-ACA0-F7F26045BC45}" type="presOf" srcId="{58D01FE7-0858-45CF-B454-A7BFCD07EB56}" destId="{AB5AA27E-836B-4B94-BEEB-BF8449EBA986}" srcOrd="0" destOrd="0" presId="urn:microsoft.com/office/officeart/2005/8/layout/hChevron3"/>
    <dgm:cxn modelId="{71225C01-5DCB-44DF-8451-259461AE28C0}" type="presOf" srcId="{6A3A2E81-29C6-47B0-BC24-E4ACB95608C2}" destId="{0E2FA565-F89E-48E2-BBB9-D98D1FCACE90}" srcOrd="0" destOrd="0" presId="urn:microsoft.com/office/officeart/2005/8/layout/hChevron3"/>
    <dgm:cxn modelId="{407F6F0D-3B3A-4FCD-8990-66C89A407773}" srcId="{6A3A2E81-29C6-47B0-BC24-E4ACB95608C2}" destId="{42CE3CF5-98C9-46EF-82BB-5980D9EB3646}" srcOrd="10" destOrd="0" parTransId="{A6D20C4F-405B-4A09-BA98-51C5CCB7826A}" sibTransId="{5F4CFE80-1BDA-424B-803C-66D69FDB20BE}"/>
    <dgm:cxn modelId="{A6B5FC10-89D4-4575-B33E-54EC09194261}" type="presOf" srcId="{677061E6-E1F0-4AD0-9E3D-E718BA39EFAE}" destId="{FC3C4A7B-12A4-441D-B0E1-76608F8BB4B2}" srcOrd="0" destOrd="0" presId="urn:microsoft.com/office/officeart/2005/8/layout/hChevron3"/>
    <dgm:cxn modelId="{246EDE22-8F52-49C7-989A-ADD82B1025B3}" srcId="{6A3A2E81-29C6-47B0-BC24-E4ACB95608C2}" destId="{F507BC12-F244-4AF6-AA5F-6F4398C98BC5}" srcOrd="3" destOrd="0" parTransId="{A2F605C6-FAD6-4E0B-BD96-C5F5AAC3A7CE}" sibTransId="{CE9505B7-AC05-4C1B-B7A6-048F9E3EC3F2}"/>
    <dgm:cxn modelId="{05891A2F-DDD6-4757-8AD0-81C84F4690BF}" srcId="{6A3A2E81-29C6-47B0-BC24-E4ACB95608C2}" destId="{960D22DF-A306-4757-8C03-61E363F0BDC5}" srcOrd="9" destOrd="0" parTransId="{E1A4D1A1-8203-40E1-ACCC-03D8450B3437}" sibTransId="{83C75FCE-B022-417D-B5E7-708D223DA4BE}"/>
    <dgm:cxn modelId="{D1C71330-9986-418E-A0C8-3E579685C4D9}" type="presOf" srcId="{347D109A-9E57-4C22-B235-921413C395EC}" destId="{32F0ADAA-3254-4680-86C2-C5470ED274BD}" srcOrd="0" destOrd="0" presId="urn:microsoft.com/office/officeart/2005/8/layout/hChevron3"/>
    <dgm:cxn modelId="{6907913C-FB11-4620-A431-C96DBD0228E7}" srcId="{6A3A2E81-29C6-47B0-BC24-E4ACB95608C2}" destId="{677061E6-E1F0-4AD0-9E3D-E718BA39EFAE}" srcOrd="0" destOrd="0" parTransId="{F1CE67C2-238C-4950-94CB-B0E3CA387D04}" sibTransId="{D380F99D-36A3-4824-85BF-4093BB28596F}"/>
    <dgm:cxn modelId="{E9AA075C-00C2-42E7-93EF-408AA1311AE4}" type="presOf" srcId="{67BCF5FE-31D8-4C63-A712-77787DC1AF1A}" destId="{856D5258-6734-4C63-8CA6-6A0ABBC489B4}" srcOrd="0" destOrd="0" presId="urn:microsoft.com/office/officeart/2005/8/layout/hChevron3"/>
    <dgm:cxn modelId="{2A93BC5C-82CA-4D97-9CCC-4B46FA62BC09}" srcId="{6A3A2E81-29C6-47B0-BC24-E4ACB95608C2}" destId="{347D109A-9E57-4C22-B235-921413C395EC}" srcOrd="11" destOrd="0" parTransId="{73A438BA-3F7F-4E14-9603-D4FB38DDE7FA}" sibTransId="{2F5886F4-AB42-47AD-AD8C-1E10D1A0133D}"/>
    <dgm:cxn modelId="{188BF161-0EEA-48DA-81E0-5B24A7C21F31}" srcId="{6A3A2E81-29C6-47B0-BC24-E4ACB95608C2}" destId="{1926AC0B-D20B-41EE-83E1-2B49DF6A54BA}" srcOrd="5" destOrd="0" parTransId="{C9DB706E-F6C4-4777-BB6C-E3D7EA23E4D7}" sibTransId="{0AC717EE-67FC-4CF9-AFE4-B214A0D1A9C7}"/>
    <dgm:cxn modelId="{DC7BB04E-3FF2-4C4B-9D94-6359ACC00BF6}" srcId="{6A3A2E81-29C6-47B0-BC24-E4ACB95608C2}" destId="{4DBE2043-9E07-4973-ABBA-39568FAA24C5}" srcOrd="2" destOrd="0" parTransId="{3C2D5D8A-EDCA-4C79-810A-C54887F5BC5F}" sibTransId="{0CA5BC73-BCCF-4908-837F-CA0775D57101}"/>
    <dgm:cxn modelId="{D8ED6077-D231-4A76-B785-8DDADF59FB19}" srcId="{6A3A2E81-29C6-47B0-BC24-E4ACB95608C2}" destId="{74EEAF87-A0FE-4F07-B455-8F55716948D4}" srcOrd="8" destOrd="0" parTransId="{F6520D2B-20ED-4432-8609-0E1E19514AB2}" sibTransId="{0B5E26F4-FAB4-406C-A6B5-F03B87796FFD}"/>
    <dgm:cxn modelId="{47374377-1A79-4DA4-B261-81134461C458}" type="presOf" srcId="{1926AC0B-D20B-41EE-83E1-2B49DF6A54BA}" destId="{DCECD48C-2451-46A2-8AD8-F8EA2AA693E3}" srcOrd="0" destOrd="0" presId="urn:microsoft.com/office/officeart/2005/8/layout/hChevron3"/>
    <dgm:cxn modelId="{9D629058-24C5-4B0D-9DD9-3A494C5EC955}" type="presOf" srcId="{936B35A5-37E5-4A38-ACAE-4B6F168A8401}" destId="{68970EEE-3CDC-43DF-9737-78AA5DAA423D}" srcOrd="0" destOrd="0" presId="urn:microsoft.com/office/officeart/2005/8/layout/hChevron3"/>
    <dgm:cxn modelId="{1D05CB5A-669D-40F7-8C42-0949D80B096D}" type="presOf" srcId="{95A78A89-93DB-4A6B-893F-450CF686650D}" destId="{8E9AC447-80CE-4DC6-B935-7C51505F3348}" srcOrd="0" destOrd="0" presId="urn:microsoft.com/office/officeart/2005/8/layout/hChevron3"/>
    <dgm:cxn modelId="{908B9784-B557-4F7F-A0B7-8EC84C70E9E0}" type="presOf" srcId="{960D22DF-A306-4757-8C03-61E363F0BDC5}" destId="{8B8F598E-1478-464B-B898-7FFBA5625069}" srcOrd="0" destOrd="0" presId="urn:microsoft.com/office/officeart/2005/8/layout/hChevron3"/>
    <dgm:cxn modelId="{7E19F68C-B8DE-4BDB-8FA4-848D8AF0F7CD}" srcId="{6A3A2E81-29C6-47B0-BC24-E4ACB95608C2}" destId="{58D01FE7-0858-45CF-B454-A7BFCD07EB56}" srcOrd="4" destOrd="0" parTransId="{DF439F37-8513-4DAA-AD57-E840B3E2A072}" sibTransId="{5DA2C547-BB0A-479B-BC21-B24A519E3BB1}"/>
    <dgm:cxn modelId="{99E28692-DE06-42A0-9D67-EC5440B08DAB}" type="presOf" srcId="{F507BC12-F244-4AF6-AA5F-6F4398C98BC5}" destId="{7CFBC2EA-02C8-42F0-9528-CE361ADC4B07}" srcOrd="0" destOrd="0" presId="urn:microsoft.com/office/officeart/2005/8/layout/hChevron3"/>
    <dgm:cxn modelId="{24B2B5AC-1ADD-4964-913C-7531E2A7AE2D}" type="presOf" srcId="{48F100CF-327C-4CE7-8DC0-4A4D506584B8}" destId="{2A85DDF9-2D95-4112-8094-E4EA64B86A0D}" srcOrd="0" destOrd="0" presId="urn:microsoft.com/office/officeart/2005/8/layout/hChevron3"/>
    <dgm:cxn modelId="{5DD8C9CD-C2C2-4F2B-8C84-8806A3DDC6E0}" type="presOf" srcId="{4DBE2043-9E07-4973-ABBA-39568FAA24C5}" destId="{C11AD359-8458-4331-8317-5500BC31FF79}" srcOrd="0" destOrd="0" presId="urn:microsoft.com/office/officeart/2005/8/layout/hChevron3"/>
    <dgm:cxn modelId="{B83C7DD8-CCDC-4776-A005-C35E6285F49C}" srcId="{6A3A2E81-29C6-47B0-BC24-E4ACB95608C2}" destId="{67BCF5FE-31D8-4C63-A712-77787DC1AF1A}" srcOrd="7" destOrd="0" parTransId="{F1E6F464-D95A-48C0-B40E-20B3F9EBB3B9}" sibTransId="{AAE71AF2-897E-4FFC-8678-D11C64912626}"/>
    <dgm:cxn modelId="{677024DC-74CA-43FE-9396-D5307BD77B0A}" srcId="{6A3A2E81-29C6-47B0-BC24-E4ACB95608C2}" destId="{95A78A89-93DB-4A6B-893F-450CF686650D}" srcOrd="13" destOrd="0" parTransId="{31EA37CE-C1DE-494E-B620-BD67C53C92DF}" sibTransId="{1E989D97-51B3-4B51-A4B1-6C3A710AFED5}"/>
    <dgm:cxn modelId="{AD6A8EE0-01E0-4306-8472-364890BA518E}" type="presOf" srcId="{74EEAF87-A0FE-4F07-B455-8F55716948D4}" destId="{8B45893C-992D-4BDC-A73F-F254D2F986B6}" srcOrd="0" destOrd="0" presId="urn:microsoft.com/office/officeart/2005/8/layout/hChevron3"/>
    <dgm:cxn modelId="{FD2C4EE6-6B47-4E50-A643-E71AB8B9F2AF}" srcId="{6A3A2E81-29C6-47B0-BC24-E4ACB95608C2}" destId="{48F100CF-327C-4CE7-8DC0-4A4D506584B8}" srcOrd="6" destOrd="0" parTransId="{DAB917C0-D4E2-4A35-BC3E-E23875FB5331}" sibTransId="{FF8DFD36-8A0C-4279-8D2B-2DA1A2D60E59}"/>
    <dgm:cxn modelId="{468E9AE6-6AA1-4E4B-91EF-49DBCAC9CFE0}" srcId="{6A3A2E81-29C6-47B0-BC24-E4ACB95608C2}" destId="{936B35A5-37E5-4A38-ACAE-4B6F168A8401}" srcOrd="12" destOrd="0" parTransId="{B7F14F20-50AC-40E5-825D-730ED514C7B5}" sibTransId="{D09F9AD6-2423-4304-901C-16ECC292DA85}"/>
    <dgm:cxn modelId="{54F463EB-1508-47F1-A0E1-9A2F91749A7B}" type="presOf" srcId="{42CE3CF5-98C9-46EF-82BB-5980D9EB3646}" destId="{6F5FC585-C16A-43AF-A452-9CFB4A033EE6}" srcOrd="0" destOrd="0" presId="urn:microsoft.com/office/officeart/2005/8/layout/hChevron3"/>
    <dgm:cxn modelId="{D54C9FF4-8EBE-4F94-A37D-10FC3691F55C}" srcId="{6A3A2E81-29C6-47B0-BC24-E4ACB95608C2}" destId="{2F7E741C-0EBE-4AFE-A2FA-DCDB27ECDC9F}" srcOrd="1" destOrd="0" parTransId="{CEF3B370-9080-4453-AF1A-D52F7680B8A2}" sibTransId="{334EAB5A-AE5C-47D0-AADC-65EEDA735695}"/>
    <dgm:cxn modelId="{DB8847FD-A9EB-4C24-AB5E-91369ED460BB}" type="presOf" srcId="{2F7E741C-0EBE-4AFE-A2FA-DCDB27ECDC9F}" destId="{9C0C64FF-AD02-4451-B6B4-0019624193B0}" srcOrd="0" destOrd="0" presId="urn:microsoft.com/office/officeart/2005/8/layout/hChevron3"/>
    <dgm:cxn modelId="{A6112319-6AF4-40EB-B0EA-625B8FE0B6CC}" type="presParOf" srcId="{0E2FA565-F89E-48E2-BBB9-D98D1FCACE90}" destId="{FC3C4A7B-12A4-441D-B0E1-76608F8BB4B2}" srcOrd="0" destOrd="0" presId="urn:microsoft.com/office/officeart/2005/8/layout/hChevron3"/>
    <dgm:cxn modelId="{BB44B5D0-62E3-4116-B70F-ABC0BF493516}" type="presParOf" srcId="{0E2FA565-F89E-48E2-BBB9-D98D1FCACE90}" destId="{5BB6C45F-D2A5-4A98-9D27-1EAC85CF8154}" srcOrd="1" destOrd="0" presId="urn:microsoft.com/office/officeart/2005/8/layout/hChevron3"/>
    <dgm:cxn modelId="{1484C0DB-A4D5-4EED-A64A-AD34B9553A0A}" type="presParOf" srcId="{0E2FA565-F89E-48E2-BBB9-D98D1FCACE90}" destId="{9C0C64FF-AD02-4451-B6B4-0019624193B0}" srcOrd="2" destOrd="0" presId="urn:microsoft.com/office/officeart/2005/8/layout/hChevron3"/>
    <dgm:cxn modelId="{5EC0C90F-163A-4AFB-9CDF-D0985564A18E}" type="presParOf" srcId="{0E2FA565-F89E-48E2-BBB9-D98D1FCACE90}" destId="{F0CA70D9-8E20-4F82-9EE0-A48EBB553426}" srcOrd="3" destOrd="0" presId="urn:microsoft.com/office/officeart/2005/8/layout/hChevron3"/>
    <dgm:cxn modelId="{D615A2E2-DB1C-4867-9F3B-9488D5A6043D}" type="presParOf" srcId="{0E2FA565-F89E-48E2-BBB9-D98D1FCACE90}" destId="{C11AD359-8458-4331-8317-5500BC31FF79}" srcOrd="4" destOrd="0" presId="urn:microsoft.com/office/officeart/2005/8/layout/hChevron3"/>
    <dgm:cxn modelId="{E2F9141E-88E8-45AA-BF3F-0216054CCE40}" type="presParOf" srcId="{0E2FA565-F89E-48E2-BBB9-D98D1FCACE90}" destId="{ECEEDB17-ECD1-4CF4-A7AB-D89475FBEC70}" srcOrd="5" destOrd="0" presId="urn:microsoft.com/office/officeart/2005/8/layout/hChevron3"/>
    <dgm:cxn modelId="{C421C226-E64B-40E7-9614-7100BA6886FD}" type="presParOf" srcId="{0E2FA565-F89E-48E2-BBB9-D98D1FCACE90}" destId="{7CFBC2EA-02C8-42F0-9528-CE361ADC4B07}" srcOrd="6" destOrd="0" presId="urn:microsoft.com/office/officeart/2005/8/layout/hChevron3"/>
    <dgm:cxn modelId="{CAB186B9-7347-45D1-994C-F0804E1AF96B}" type="presParOf" srcId="{0E2FA565-F89E-48E2-BBB9-D98D1FCACE90}" destId="{ED6907BF-74E2-4CD1-B5E1-2D05113C9972}" srcOrd="7" destOrd="0" presId="urn:microsoft.com/office/officeart/2005/8/layout/hChevron3"/>
    <dgm:cxn modelId="{C012C16D-D47F-4A65-A15A-F174B838FEBA}" type="presParOf" srcId="{0E2FA565-F89E-48E2-BBB9-D98D1FCACE90}" destId="{AB5AA27E-836B-4B94-BEEB-BF8449EBA986}" srcOrd="8" destOrd="0" presId="urn:microsoft.com/office/officeart/2005/8/layout/hChevron3"/>
    <dgm:cxn modelId="{2A6743A1-1971-4F6B-A53E-CB8D621A740E}" type="presParOf" srcId="{0E2FA565-F89E-48E2-BBB9-D98D1FCACE90}" destId="{8C4593FE-CB23-4DB4-8292-AFF65DA646C8}" srcOrd="9" destOrd="0" presId="urn:microsoft.com/office/officeart/2005/8/layout/hChevron3"/>
    <dgm:cxn modelId="{41C8CF92-8ADA-44CF-AE00-1E7503378C17}" type="presParOf" srcId="{0E2FA565-F89E-48E2-BBB9-D98D1FCACE90}" destId="{DCECD48C-2451-46A2-8AD8-F8EA2AA693E3}" srcOrd="10" destOrd="0" presId="urn:microsoft.com/office/officeart/2005/8/layout/hChevron3"/>
    <dgm:cxn modelId="{FD6991AB-C1B3-4A6A-9760-6AD3A15A4285}" type="presParOf" srcId="{0E2FA565-F89E-48E2-BBB9-D98D1FCACE90}" destId="{40CB1AB1-4205-4224-912D-32869FE2CDB6}" srcOrd="11" destOrd="0" presId="urn:microsoft.com/office/officeart/2005/8/layout/hChevron3"/>
    <dgm:cxn modelId="{90B663AC-3F96-4881-AAB9-8DCE44D7AA72}" type="presParOf" srcId="{0E2FA565-F89E-48E2-BBB9-D98D1FCACE90}" destId="{2A85DDF9-2D95-4112-8094-E4EA64B86A0D}" srcOrd="12" destOrd="0" presId="urn:microsoft.com/office/officeart/2005/8/layout/hChevron3"/>
    <dgm:cxn modelId="{5B6DF15B-A5C2-46AE-A3C8-AC59F2F2C26B}" type="presParOf" srcId="{0E2FA565-F89E-48E2-BBB9-D98D1FCACE90}" destId="{4F1EAB0B-633F-45BB-B6EF-DC5E1AA96CFF}" srcOrd="13" destOrd="0" presId="urn:microsoft.com/office/officeart/2005/8/layout/hChevron3"/>
    <dgm:cxn modelId="{A59A387A-0418-4921-80F7-8FEF9455157A}" type="presParOf" srcId="{0E2FA565-F89E-48E2-BBB9-D98D1FCACE90}" destId="{856D5258-6734-4C63-8CA6-6A0ABBC489B4}" srcOrd="14" destOrd="0" presId="urn:microsoft.com/office/officeart/2005/8/layout/hChevron3"/>
    <dgm:cxn modelId="{8E5193CB-68C5-4626-84A5-C4928A991C5A}" type="presParOf" srcId="{0E2FA565-F89E-48E2-BBB9-D98D1FCACE90}" destId="{13A2A430-9268-441F-AB64-89DFC51C54A9}" srcOrd="15" destOrd="0" presId="urn:microsoft.com/office/officeart/2005/8/layout/hChevron3"/>
    <dgm:cxn modelId="{7881F632-37B1-480C-A542-1E7ABF5F54DC}" type="presParOf" srcId="{0E2FA565-F89E-48E2-BBB9-D98D1FCACE90}" destId="{8B45893C-992D-4BDC-A73F-F254D2F986B6}" srcOrd="16" destOrd="0" presId="urn:microsoft.com/office/officeart/2005/8/layout/hChevron3"/>
    <dgm:cxn modelId="{DA3DF9B6-CB8F-4DCE-B567-E51689ACFABE}" type="presParOf" srcId="{0E2FA565-F89E-48E2-BBB9-D98D1FCACE90}" destId="{4051DF31-67C5-4FB0-ABE8-D38650D7C7A2}" srcOrd="17" destOrd="0" presId="urn:microsoft.com/office/officeart/2005/8/layout/hChevron3"/>
    <dgm:cxn modelId="{D12C2CA4-9919-484A-87A7-9C24D1AA7306}" type="presParOf" srcId="{0E2FA565-F89E-48E2-BBB9-D98D1FCACE90}" destId="{8B8F598E-1478-464B-B898-7FFBA5625069}" srcOrd="18" destOrd="0" presId="urn:microsoft.com/office/officeart/2005/8/layout/hChevron3"/>
    <dgm:cxn modelId="{9B8D2290-BB92-4DA1-8EC8-05A791130FEE}" type="presParOf" srcId="{0E2FA565-F89E-48E2-BBB9-D98D1FCACE90}" destId="{79CFDA51-A4E2-4619-9149-5ADC13C9D233}" srcOrd="19" destOrd="0" presId="urn:microsoft.com/office/officeart/2005/8/layout/hChevron3"/>
    <dgm:cxn modelId="{4EC2946A-5FA8-4065-88B5-674C37195260}" type="presParOf" srcId="{0E2FA565-F89E-48E2-BBB9-D98D1FCACE90}" destId="{6F5FC585-C16A-43AF-A452-9CFB4A033EE6}" srcOrd="20" destOrd="0" presId="urn:microsoft.com/office/officeart/2005/8/layout/hChevron3"/>
    <dgm:cxn modelId="{27BBAC01-3958-4B4E-8F49-979CDD43836D}" type="presParOf" srcId="{0E2FA565-F89E-48E2-BBB9-D98D1FCACE90}" destId="{2762D96A-1165-4BED-A0FE-8C0CBB16B857}" srcOrd="21" destOrd="0" presId="urn:microsoft.com/office/officeart/2005/8/layout/hChevron3"/>
    <dgm:cxn modelId="{1B53C8C6-6642-46F0-889A-AA17F9132E37}" type="presParOf" srcId="{0E2FA565-F89E-48E2-BBB9-D98D1FCACE90}" destId="{32F0ADAA-3254-4680-86C2-C5470ED274BD}" srcOrd="22" destOrd="0" presId="urn:microsoft.com/office/officeart/2005/8/layout/hChevron3"/>
    <dgm:cxn modelId="{70871554-C003-4FC7-A6BE-CF41B1FF91EF}" type="presParOf" srcId="{0E2FA565-F89E-48E2-BBB9-D98D1FCACE90}" destId="{E5F94623-783A-4D82-B727-B71A21BAF5C7}" srcOrd="23" destOrd="0" presId="urn:microsoft.com/office/officeart/2005/8/layout/hChevron3"/>
    <dgm:cxn modelId="{40D9E500-6CA7-41C9-AC2B-FA8C49935897}" type="presParOf" srcId="{0E2FA565-F89E-48E2-BBB9-D98D1FCACE90}" destId="{68970EEE-3CDC-43DF-9737-78AA5DAA423D}" srcOrd="24" destOrd="0" presId="urn:microsoft.com/office/officeart/2005/8/layout/hChevron3"/>
    <dgm:cxn modelId="{E4CE33DC-E5C8-4FC2-BA04-F60A8237A2F8}" type="presParOf" srcId="{0E2FA565-F89E-48E2-BBB9-D98D1FCACE90}" destId="{50066C0B-F07C-428B-9385-9A537A3E7FF4}" srcOrd="25" destOrd="0" presId="urn:microsoft.com/office/officeart/2005/8/layout/hChevron3"/>
    <dgm:cxn modelId="{DC96E99C-7CD3-43FC-9B3B-25D4B14207E9}" type="presParOf" srcId="{0E2FA565-F89E-48E2-BBB9-D98D1FCACE90}" destId="{8E9AC447-80CE-4DC6-B935-7C51505F3348}" srcOrd="26"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1CC23EC-BF40-44A8-ACBB-DD88405FEB28}" type="doc">
      <dgm:prSet loTypeId="urn:microsoft.com/office/officeart/2008/layout/PictureAccentList" loCatId="list" qsTypeId="urn:microsoft.com/office/officeart/2005/8/quickstyle/simple1" qsCatId="simple" csTypeId="urn:microsoft.com/office/officeart/2005/8/colors/accent1_2" csCatId="accent1" phldr="1"/>
      <dgm:spPr/>
      <dgm:t>
        <a:bodyPr/>
        <a:lstStyle/>
        <a:p>
          <a:endParaRPr lang="sv-SE"/>
        </a:p>
      </dgm:t>
    </dgm:pt>
    <dgm:pt modelId="{AE00462F-3F36-4288-B04A-EF27272F96AC}" type="pres">
      <dgm:prSet presAssocID="{41CC23EC-BF40-44A8-ACBB-DD88405FEB28}" presName="layout" presStyleCnt="0">
        <dgm:presLayoutVars>
          <dgm:chMax/>
          <dgm:chPref/>
          <dgm:dir/>
          <dgm:animOne val="branch"/>
          <dgm:animLvl val="lvl"/>
          <dgm:resizeHandles/>
        </dgm:presLayoutVars>
      </dgm:prSet>
      <dgm:spPr/>
    </dgm:pt>
  </dgm:ptLst>
  <dgm:cxnLst>
    <dgm:cxn modelId="{F5220D68-A921-4A4B-A6D3-877C86B25126}" type="presOf" srcId="{41CC23EC-BF40-44A8-ACBB-DD88405FEB28}" destId="{AE00462F-3F36-4288-B04A-EF27272F96AC}" srcOrd="0" destOrd="0" presId="urn:microsoft.com/office/officeart/2008/layout/PictureAccentLis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A3A2E81-29C6-47B0-BC24-E4ACB95608C2}" type="doc">
      <dgm:prSet loTypeId="urn:microsoft.com/office/officeart/2005/8/layout/hChevron3" loCatId="process" qsTypeId="urn:microsoft.com/office/officeart/2005/8/quickstyle/simple1" qsCatId="simple" csTypeId="urn:microsoft.com/office/officeart/2005/8/colors/accent0_3" csCatId="mainScheme" phldr="1"/>
      <dgm:spPr/>
    </dgm:pt>
    <dgm:pt modelId="{677061E6-E1F0-4AD0-9E3D-E718BA39EFAE}">
      <dgm:prSet phldrT="[Text]"/>
      <dgm:spPr/>
      <dgm:t>
        <a:bodyPr/>
        <a:lstStyle/>
        <a:p>
          <a:r>
            <a:rPr lang="sv-SE" dirty="0"/>
            <a:t>Februari</a:t>
          </a:r>
        </a:p>
      </dgm:t>
    </dgm:pt>
    <dgm:pt modelId="{F1CE67C2-238C-4950-94CB-B0E3CA387D04}" type="parTrans" cxnId="{6907913C-FB11-4620-A431-C96DBD0228E7}">
      <dgm:prSet/>
      <dgm:spPr/>
      <dgm:t>
        <a:bodyPr/>
        <a:lstStyle/>
        <a:p>
          <a:endParaRPr lang="sv-SE"/>
        </a:p>
      </dgm:t>
    </dgm:pt>
    <dgm:pt modelId="{D380F99D-36A3-4824-85BF-4093BB28596F}" type="sibTrans" cxnId="{6907913C-FB11-4620-A431-C96DBD0228E7}">
      <dgm:prSet/>
      <dgm:spPr/>
      <dgm:t>
        <a:bodyPr/>
        <a:lstStyle/>
        <a:p>
          <a:endParaRPr lang="sv-SE"/>
        </a:p>
      </dgm:t>
    </dgm:pt>
    <dgm:pt modelId="{2F7E741C-0EBE-4AFE-A2FA-DCDB27ECDC9F}">
      <dgm:prSet phldrT="[Text]"/>
      <dgm:spPr/>
      <dgm:t>
        <a:bodyPr/>
        <a:lstStyle/>
        <a:p>
          <a:r>
            <a:rPr lang="sv-SE"/>
            <a:t>Mars</a:t>
          </a:r>
        </a:p>
      </dgm:t>
    </dgm:pt>
    <dgm:pt modelId="{CEF3B370-9080-4453-AF1A-D52F7680B8A2}" type="parTrans" cxnId="{D54C9FF4-8EBE-4F94-A37D-10FC3691F55C}">
      <dgm:prSet/>
      <dgm:spPr/>
      <dgm:t>
        <a:bodyPr/>
        <a:lstStyle/>
        <a:p>
          <a:endParaRPr lang="sv-SE"/>
        </a:p>
      </dgm:t>
    </dgm:pt>
    <dgm:pt modelId="{334EAB5A-AE5C-47D0-AADC-65EEDA735695}" type="sibTrans" cxnId="{D54C9FF4-8EBE-4F94-A37D-10FC3691F55C}">
      <dgm:prSet/>
      <dgm:spPr/>
      <dgm:t>
        <a:bodyPr/>
        <a:lstStyle/>
        <a:p>
          <a:endParaRPr lang="sv-SE"/>
        </a:p>
      </dgm:t>
    </dgm:pt>
    <dgm:pt modelId="{4DBE2043-9E07-4973-ABBA-39568FAA24C5}">
      <dgm:prSet phldrT="[Text]"/>
      <dgm:spPr/>
      <dgm:t>
        <a:bodyPr/>
        <a:lstStyle/>
        <a:p>
          <a:r>
            <a:rPr lang="sv-SE"/>
            <a:t>April</a:t>
          </a:r>
        </a:p>
      </dgm:t>
    </dgm:pt>
    <dgm:pt modelId="{3C2D5D8A-EDCA-4C79-810A-C54887F5BC5F}" type="parTrans" cxnId="{DC7BB04E-3FF2-4C4B-9D94-6359ACC00BF6}">
      <dgm:prSet/>
      <dgm:spPr/>
      <dgm:t>
        <a:bodyPr/>
        <a:lstStyle/>
        <a:p>
          <a:endParaRPr lang="sv-SE"/>
        </a:p>
      </dgm:t>
    </dgm:pt>
    <dgm:pt modelId="{0CA5BC73-BCCF-4908-837F-CA0775D57101}" type="sibTrans" cxnId="{DC7BB04E-3FF2-4C4B-9D94-6359ACC00BF6}">
      <dgm:prSet/>
      <dgm:spPr/>
      <dgm:t>
        <a:bodyPr/>
        <a:lstStyle/>
        <a:p>
          <a:endParaRPr lang="sv-SE"/>
        </a:p>
      </dgm:t>
    </dgm:pt>
    <dgm:pt modelId="{F507BC12-F244-4AF6-AA5F-6F4398C98BC5}">
      <dgm:prSet phldrT="[Text]"/>
      <dgm:spPr/>
      <dgm:t>
        <a:bodyPr/>
        <a:lstStyle/>
        <a:p>
          <a:r>
            <a:rPr lang="sv-SE"/>
            <a:t>Maj</a:t>
          </a:r>
        </a:p>
      </dgm:t>
    </dgm:pt>
    <dgm:pt modelId="{A2F605C6-FAD6-4E0B-BD96-C5F5AAC3A7CE}" type="parTrans" cxnId="{246EDE22-8F52-49C7-989A-ADD82B1025B3}">
      <dgm:prSet/>
      <dgm:spPr/>
      <dgm:t>
        <a:bodyPr/>
        <a:lstStyle/>
        <a:p>
          <a:endParaRPr lang="sv-SE"/>
        </a:p>
      </dgm:t>
    </dgm:pt>
    <dgm:pt modelId="{CE9505B7-AC05-4C1B-B7A6-048F9E3EC3F2}" type="sibTrans" cxnId="{246EDE22-8F52-49C7-989A-ADD82B1025B3}">
      <dgm:prSet/>
      <dgm:spPr/>
      <dgm:t>
        <a:bodyPr/>
        <a:lstStyle/>
        <a:p>
          <a:endParaRPr lang="sv-SE"/>
        </a:p>
      </dgm:t>
    </dgm:pt>
    <dgm:pt modelId="{58D01FE7-0858-45CF-B454-A7BFCD07EB56}">
      <dgm:prSet phldrT="[Text]"/>
      <dgm:spPr/>
      <dgm:t>
        <a:bodyPr/>
        <a:lstStyle/>
        <a:p>
          <a:r>
            <a:rPr lang="sv-SE"/>
            <a:t>Juni</a:t>
          </a:r>
        </a:p>
      </dgm:t>
    </dgm:pt>
    <dgm:pt modelId="{DF439F37-8513-4DAA-AD57-E840B3E2A072}" type="parTrans" cxnId="{7E19F68C-B8DE-4BDB-8FA4-848D8AF0F7CD}">
      <dgm:prSet/>
      <dgm:spPr/>
      <dgm:t>
        <a:bodyPr/>
        <a:lstStyle/>
        <a:p>
          <a:endParaRPr lang="sv-SE"/>
        </a:p>
      </dgm:t>
    </dgm:pt>
    <dgm:pt modelId="{5DA2C547-BB0A-479B-BC21-B24A519E3BB1}" type="sibTrans" cxnId="{7E19F68C-B8DE-4BDB-8FA4-848D8AF0F7CD}">
      <dgm:prSet/>
      <dgm:spPr/>
      <dgm:t>
        <a:bodyPr/>
        <a:lstStyle/>
        <a:p>
          <a:endParaRPr lang="sv-SE"/>
        </a:p>
      </dgm:t>
    </dgm:pt>
    <dgm:pt modelId="{1926AC0B-D20B-41EE-83E1-2B49DF6A54BA}">
      <dgm:prSet phldrT="[Text]"/>
      <dgm:spPr/>
      <dgm:t>
        <a:bodyPr/>
        <a:lstStyle/>
        <a:p>
          <a:r>
            <a:rPr lang="sv-SE"/>
            <a:t>Juli</a:t>
          </a:r>
        </a:p>
      </dgm:t>
    </dgm:pt>
    <dgm:pt modelId="{C9DB706E-F6C4-4777-BB6C-E3D7EA23E4D7}" type="parTrans" cxnId="{188BF161-0EEA-48DA-81E0-5B24A7C21F31}">
      <dgm:prSet/>
      <dgm:spPr/>
      <dgm:t>
        <a:bodyPr/>
        <a:lstStyle/>
        <a:p>
          <a:endParaRPr lang="sv-SE"/>
        </a:p>
      </dgm:t>
    </dgm:pt>
    <dgm:pt modelId="{0AC717EE-67FC-4CF9-AFE4-B214A0D1A9C7}" type="sibTrans" cxnId="{188BF161-0EEA-48DA-81E0-5B24A7C21F31}">
      <dgm:prSet/>
      <dgm:spPr/>
      <dgm:t>
        <a:bodyPr/>
        <a:lstStyle/>
        <a:p>
          <a:endParaRPr lang="sv-SE"/>
        </a:p>
      </dgm:t>
    </dgm:pt>
    <dgm:pt modelId="{48F100CF-327C-4CE7-8DC0-4A4D506584B8}">
      <dgm:prSet phldrT="[Text]"/>
      <dgm:spPr/>
      <dgm:t>
        <a:bodyPr/>
        <a:lstStyle/>
        <a:p>
          <a:r>
            <a:rPr lang="sv-SE"/>
            <a:t>Augusti</a:t>
          </a:r>
        </a:p>
      </dgm:t>
    </dgm:pt>
    <dgm:pt modelId="{DAB917C0-D4E2-4A35-BC3E-E23875FB5331}" type="parTrans" cxnId="{FD2C4EE6-6B47-4E50-A643-E71AB8B9F2AF}">
      <dgm:prSet/>
      <dgm:spPr/>
      <dgm:t>
        <a:bodyPr/>
        <a:lstStyle/>
        <a:p>
          <a:endParaRPr lang="sv-SE"/>
        </a:p>
      </dgm:t>
    </dgm:pt>
    <dgm:pt modelId="{FF8DFD36-8A0C-4279-8D2B-2DA1A2D60E59}" type="sibTrans" cxnId="{FD2C4EE6-6B47-4E50-A643-E71AB8B9F2AF}">
      <dgm:prSet/>
      <dgm:spPr/>
      <dgm:t>
        <a:bodyPr/>
        <a:lstStyle/>
        <a:p>
          <a:endParaRPr lang="sv-SE"/>
        </a:p>
      </dgm:t>
    </dgm:pt>
    <dgm:pt modelId="{67BCF5FE-31D8-4C63-A712-77787DC1AF1A}">
      <dgm:prSet phldrT="[Text]"/>
      <dgm:spPr/>
      <dgm:t>
        <a:bodyPr/>
        <a:lstStyle/>
        <a:p>
          <a:r>
            <a:rPr lang="sv-SE"/>
            <a:t>September</a:t>
          </a:r>
        </a:p>
      </dgm:t>
    </dgm:pt>
    <dgm:pt modelId="{F1E6F464-D95A-48C0-B40E-20B3F9EBB3B9}" type="parTrans" cxnId="{B83C7DD8-CCDC-4776-A005-C35E6285F49C}">
      <dgm:prSet/>
      <dgm:spPr/>
      <dgm:t>
        <a:bodyPr/>
        <a:lstStyle/>
        <a:p>
          <a:endParaRPr lang="sv-SE"/>
        </a:p>
      </dgm:t>
    </dgm:pt>
    <dgm:pt modelId="{AAE71AF2-897E-4FFC-8678-D11C64912626}" type="sibTrans" cxnId="{B83C7DD8-CCDC-4776-A005-C35E6285F49C}">
      <dgm:prSet/>
      <dgm:spPr/>
      <dgm:t>
        <a:bodyPr/>
        <a:lstStyle/>
        <a:p>
          <a:endParaRPr lang="sv-SE"/>
        </a:p>
      </dgm:t>
    </dgm:pt>
    <dgm:pt modelId="{74EEAF87-A0FE-4F07-B455-8F55716948D4}">
      <dgm:prSet phldrT="[Text]"/>
      <dgm:spPr/>
      <dgm:t>
        <a:bodyPr/>
        <a:lstStyle/>
        <a:p>
          <a:r>
            <a:rPr lang="sv-SE"/>
            <a:t>Oktober</a:t>
          </a:r>
        </a:p>
      </dgm:t>
    </dgm:pt>
    <dgm:pt modelId="{F6520D2B-20ED-4432-8609-0E1E19514AB2}" type="parTrans" cxnId="{D8ED6077-D231-4A76-B785-8DDADF59FB19}">
      <dgm:prSet/>
      <dgm:spPr/>
      <dgm:t>
        <a:bodyPr/>
        <a:lstStyle/>
        <a:p>
          <a:endParaRPr lang="sv-SE"/>
        </a:p>
      </dgm:t>
    </dgm:pt>
    <dgm:pt modelId="{0B5E26F4-FAB4-406C-A6B5-F03B87796FFD}" type="sibTrans" cxnId="{D8ED6077-D231-4A76-B785-8DDADF59FB19}">
      <dgm:prSet/>
      <dgm:spPr/>
      <dgm:t>
        <a:bodyPr/>
        <a:lstStyle/>
        <a:p>
          <a:endParaRPr lang="sv-SE"/>
        </a:p>
      </dgm:t>
    </dgm:pt>
    <dgm:pt modelId="{960D22DF-A306-4757-8C03-61E363F0BDC5}">
      <dgm:prSet phldrT="[Text]"/>
      <dgm:spPr/>
      <dgm:t>
        <a:bodyPr/>
        <a:lstStyle/>
        <a:p>
          <a:r>
            <a:rPr lang="sv-SE" dirty="0"/>
            <a:t>November</a:t>
          </a:r>
        </a:p>
      </dgm:t>
    </dgm:pt>
    <dgm:pt modelId="{E1A4D1A1-8203-40E1-ACCC-03D8450B3437}" type="parTrans" cxnId="{05891A2F-DDD6-4757-8AD0-81C84F4690BF}">
      <dgm:prSet/>
      <dgm:spPr/>
      <dgm:t>
        <a:bodyPr/>
        <a:lstStyle/>
        <a:p>
          <a:endParaRPr lang="sv-SE"/>
        </a:p>
      </dgm:t>
    </dgm:pt>
    <dgm:pt modelId="{83C75FCE-B022-417D-B5E7-708D223DA4BE}" type="sibTrans" cxnId="{05891A2F-DDD6-4757-8AD0-81C84F4690BF}">
      <dgm:prSet/>
      <dgm:spPr/>
      <dgm:t>
        <a:bodyPr/>
        <a:lstStyle/>
        <a:p>
          <a:endParaRPr lang="sv-SE"/>
        </a:p>
      </dgm:t>
    </dgm:pt>
    <dgm:pt modelId="{42CE3CF5-98C9-46EF-82BB-5980D9EB3646}">
      <dgm:prSet phldrT="[Text]"/>
      <dgm:spPr/>
      <dgm:t>
        <a:bodyPr/>
        <a:lstStyle/>
        <a:p>
          <a:r>
            <a:rPr lang="sv-SE" dirty="0"/>
            <a:t>December</a:t>
          </a:r>
        </a:p>
      </dgm:t>
    </dgm:pt>
    <dgm:pt modelId="{A6D20C4F-405B-4A09-BA98-51C5CCB7826A}" type="parTrans" cxnId="{407F6F0D-3B3A-4FCD-8990-66C89A407773}">
      <dgm:prSet/>
      <dgm:spPr/>
      <dgm:t>
        <a:bodyPr/>
        <a:lstStyle/>
        <a:p>
          <a:endParaRPr lang="sv-SE"/>
        </a:p>
      </dgm:t>
    </dgm:pt>
    <dgm:pt modelId="{5F4CFE80-1BDA-424B-803C-66D69FDB20BE}" type="sibTrans" cxnId="{407F6F0D-3B3A-4FCD-8990-66C89A407773}">
      <dgm:prSet/>
      <dgm:spPr/>
      <dgm:t>
        <a:bodyPr/>
        <a:lstStyle/>
        <a:p>
          <a:endParaRPr lang="sv-SE"/>
        </a:p>
      </dgm:t>
    </dgm:pt>
    <dgm:pt modelId="{347D109A-9E57-4C22-B235-921413C395EC}">
      <dgm:prSet phldrT="[Text]"/>
      <dgm:spPr>
        <a:solidFill>
          <a:schemeClr val="tx2">
            <a:lumMod val="90000"/>
            <a:lumOff val="10000"/>
          </a:schemeClr>
        </a:solidFill>
      </dgm:spPr>
      <dgm:t>
        <a:bodyPr/>
        <a:lstStyle/>
        <a:p>
          <a:r>
            <a:rPr lang="sv-SE" dirty="0"/>
            <a:t>Januari</a:t>
          </a:r>
        </a:p>
      </dgm:t>
    </dgm:pt>
    <dgm:pt modelId="{73A438BA-3F7F-4E14-9603-D4FB38DDE7FA}" type="parTrans" cxnId="{2A93BC5C-82CA-4D97-9CCC-4B46FA62BC09}">
      <dgm:prSet/>
      <dgm:spPr/>
      <dgm:t>
        <a:bodyPr/>
        <a:lstStyle/>
        <a:p>
          <a:endParaRPr lang="sv-SE"/>
        </a:p>
      </dgm:t>
    </dgm:pt>
    <dgm:pt modelId="{2F5886F4-AB42-47AD-AD8C-1E10D1A0133D}" type="sibTrans" cxnId="{2A93BC5C-82CA-4D97-9CCC-4B46FA62BC09}">
      <dgm:prSet/>
      <dgm:spPr/>
      <dgm:t>
        <a:bodyPr/>
        <a:lstStyle/>
        <a:p>
          <a:endParaRPr lang="sv-SE"/>
        </a:p>
      </dgm:t>
    </dgm:pt>
    <dgm:pt modelId="{936B35A5-37E5-4A38-ACAE-4B6F168A8401}">
      <dgm:prSet phldrT="[Text]"/>
      <dgm:spPr>
        <a:solidFill>
          <a:schemeClr val="tx2">
            <a:lumMod val="90000"/>
            <a:lumOff val="10000"/>
          </a:schemeClr>
        </a:solidFill>
      </dgm:spPr>
      <dgm:t>
        <a:bodyPr/>
        <a:lstStyle/>
        <a:p>
          <a:r>
            <a:rPr lang="sv-SE" dirty="0"/>
            <a:t>Februari</a:t>
          </a:r>
        </a:p>
      </dgm:t>
    </dgm:pt>
    <dgm:pt modelId="{B7F14F20-50AC-40E5-825D-730ED514C7B5}" type="parTrans" cxnId="{468E9AE6-6AA1-4E4B-91EF-49DBCAC9CFE0}">
      <dgm:prSet/>
      <dgm:spPr/>
      <dgm:t>
        <a:bodyPr/>
        <a:lstStyle/>
        <a:p>
          <a:endParaRPr lang="sv-SE"/>
        </a:p>
      </dgm:t>
    </dgm:pt>
    <dgm:pt modelId="{D09F9AD6-2423-4304-901C-16ECC292DA85}" type="sibTrans" cxnId="{468E9AE6-6AA1-4E4B-91EF-49DBCAC9CFE0}">
      <dgm:prSet/>
      <dgm:spPr/>
      <dgm:t>
        <a:bodyPr/>
        <a:lstStyle/>
        <a:p>
          <a:endParaRPr lang="sv-SE"/>
        </a:p>
      </dgm:t>
    </dgm:pt>
    <dgm:pt modelId="{95A78A89-93DB-4A6B-893F-450CF686650D}">
      <dgm:prSet phldrT="[Text]"/>
      <dgm:spPr>
        <a:solidFill>
          <a:schemeClr val="tx2">
            <a:lumMod val="90000"/>
            <a:lumOff val="10000"/>
          </a:schemeClr>
        </a:solidFill>
      </dgm:spPr>
      <dgm:t>
        <a:bodyPr/>
        <a:lstStyle/>
        <a:p>
          <a:r>
            <a:rPr lang="sv-SE" dirty="0"/>
            <a:t>Mars</a:t>
          </a:r>
        </a:p>
      </dgm:t>
    </dgm:pt>
    <dgm:pt modelId="{31EA37CE-C1DE-494E-B620-BD67C53C92DF}" type="parTrans" cxnId="{677024DC-74CA-43FE-9396-D5307BD77B0A}">
      <dgm:prSet/>
      <dgm:spPr/>
      <dgm:t>
        <a:bodyPr/>
        <a:lstStyle/>
        <a:p>
          <a:endParaRPr lang="sv-SE"/>
        </a:p>
      </dgm:t>
    </dgm:pt>
    <dgm:pt modelId="{1E989D97-51B3-4B51-A4B1-6C3A710AFED5}" type="sibTrans" cxnId="{677024DC-74CA-43FE-9396-D5307BD77B0A}">
      <dgm:prSet/>
      <dgm:spPr/>
      <dgm:t>
        <a:bodyPr/>
        <a:lstStyle/>
        <a:p>
          <a:endParaRPr lang="sv-SE"/>
        </a:p>
      </dgm:t>
    </dgm:pt>
    <dgm:pt modelId="{0E2FA565-F89E-48E2-BBB9-D98D1FCACE90}" type="pres">
      <dgm:prSet presAssocID="{6A3A2E81-29C6-47B0-BC24-E4ACB95608C2}" presName="Name0" presStyleCnt="0">
        <dgm:presLayoutVars>
          <dgm:dir/>
          <dgm:resizeHandles val="exact"/>
        </dgm:presLayoutVars>
      </dgm:prSet>
      <dgm:spPr/>
    </dgm:pt>
    <dgm:pt modelId="{FC3C4A7B-12A4-441D-B0E1-76608F8BB4B2}" type="pres">
      <dgm:prSet presAssocID="{677061E6-E1F0-4AD0-9E3D-E718BA39EFAE}" presName="parTxOnly" presStyleLbl="node1" presStyleIdx="0" presStyleCnt="14">
        <dgm:presLayoutVars>
          <dgm:bulletEnabled val="1"/>
        </dgm:presLayoutVars>
      </dgm:prSet>
      <dgm:spPr/>
    </dgm:pt>
    <dgm:pt modelId="{5BB6C45F-D2A5-4A98-9D27-1EAC85CF8154}" type="pres">
      <dgm:prSet presAssocID="{D380F99D-36A3-4824-85BF-4093BB28596F}" presName="parSpace" presStyleCnt="0"/>
      <dgm:spPr/>
    </dgm:pt>
    <dgm:pt modelId="{9C0C64FF-AD02-4451-B6B4-0019624193B0}" type="pres">
      <dgm:prSet presAssocID="{2F7E741C-0EBE-4AFE-A2FA-DCDB27ECDC9F}" presName="parTxOnly" presStyleLbl="node1" presStyleIdx="1" presStyleCnt="14">
        <dgm:presLayoutVars>
          <dgm:bulletEnabled val="1"/>
        </dgm:presLayoutVars>
      </dgm:prSet>
      <dgm:spPr/>
    </dgm:pt>
    <dgm:pt modelId="{F0CA70D9-8E20-4F82-9EE0-A48EBB553426}" type="pres">
      <dgm:prSet presAssocID="{334EAB5A-AE5C-47D0-AADC-65EEDA735695}" presName="parSpace" presStyleCnt="0"/>
      <dgm:spPr/>
    </dgm:pt>
    <dgm:pt modelId="{C11AD359-8458-4331-8317-5500BC31FF79}" type="pres">
      <dgm:prSet presAssocID="{4DBE2043-9E07-4973-ABBA-39568FAA24C5}" presName="parTxOnly" presStyleLbl="node1" presStyleIdx="2" presStyleCnt="14">
        <dgm:presLayoutVars>
          <dgm:bulletEnabled val="1"/>
        </dgm:presLayoutVars>
      </dgm:prSet>
      <dgm:spPr/>
    </dgm:pt>
    <dgm:pt modelId="{ECEEDB17-ECD1-4CF4-A7AB-D89475FBEC70}" type="pres">
      <dgm:prSet presAssocID="{0CA5BC73-BCCF-4908-837F-CA0775D57101}" presName="parSpace" presStyleCnt="0"/>
      <dgm:spPr/>
    </dgm:pt>
    <dgm:pt modelId="{7CFBC2EA-02C8-42F0-9528-CE361ADC4B07}" type="pres">
      <dgm:prSet presAssocID="{F507BC12-F244-4AF6-AA5F-6F4398C98BC5}" presName="parTxOnly" presStyleLbl="node1" presStyleIdx="3" presStyleCnt="14">
        <dgm:presLayoutVars>
          <dgm:bulletEnabled val="1"/>
        </dgm:presLayoutVars>
      </dgm:prSet>
      <dgm:spPr/>
    </dgm:pt>
    <dgm:pt modelId="{ED6907BF-74E2-4CD1-B5E1-2D05113C9972}" type="pres">
      <dgm:prSet presAssocID="{CE9505B7-AC05-4C1B-B7A6-048F9E3EC3F2}" presName="parSpace" presStyleCnt="0"/>
      <dgm:spPr/>
    </dgm:pt>
    <dgm:pt modelId="{AB5AA27E-836B-4B94-BEEB-BF8449EBA986}" type="pres">
      <dgm:prSet presAssocID="{58D01FE7-0858-45CF-B454-A7BFCD07EB56}" presName="parTxOnly" presStyleLbl="node1" presStyleIdx="4" presStyleCnt="14">
        <dgm:presLayoutVars>
          <dgm:bulletEnabled val="1"/>
        </dgm:presLayoutVars>
      </dgm:prSet>
      <dgm:spPr/>
    </dgm:pt>
    <dgm:pt modelId="{8C4593FE-CB23-4DB4-8292-AFF65DA646C8}" type="pres">
      <dgm:prSet presAssocID="{5DA2C547-BB0A-479B-BC21-B24A519E3BB1}" presName="parSpace" presStyleCnt="0"/>
      <dgm:spPr/>
    </dgm:pt>
    <dgm:pt modelId="{DCECD48C-2451-46A2-8AD8-F8EA2AA693E3}" type="pres">
      <dgm:prSet presAssocID="{1926AC0B-D20B-41EE-83E1-2B49DF6A54BA}" presName="parTxOnly" presStyleLbl="node1" presStyleIdx="5" presStyleCnt="14">
        <dgm:presLayoutVars>
          <dgm:bulletEnabled val="1"/>
        </dgm:presLayoutVars>
      </dgm:prSet>
      <dgm:spPr/>
    </dgm:pt>
    <dgm:pt modelId="{40CB1AB1-4205-4224-912D-32869FE2CDB6}" type="pres">
      <dgm:prSet presAssocID="{0AC717EE-67FC-4CF9-AFE4-B214A0D1A9C7}" presName="parSpace" presStyleCnt="0"/>
      <dgm:spPr/>
    </dgm:pt>
    <dgm:pt modelId="{2A85DDF9-2D95-4112-8094-E4EA64B86A0D}" type="pres">
      <dgm:prSet presAssocID="{48F100CF-327C-4CE7-8DC0-4A4D506584B8}" presName="parTxOnly" presStyleLbl="node1" presStyleIdx="6" presStyleCnt="14">
        <dgm:presLayoutVars>
          <dgm:bulletEnabled val="1"/>
        </dgm:presLayoutVars>
      </dgm:prSet>
      <dgm:spPr/>
    </dgm:pt>
    <dgm:pt modelId="{4F1EAB0B-633F-45BB-B6EF-DC5E1AA96CFF}" type="pres">
      <dgm:prSet presAssocID="{FF8DFD36-8A0C-4279-8D2B-2DA1A2D60E59}" presName="parSpace" presStyleCnt="0"/>
      <dgm:spPr/>
    </dgm:pt>
    <dgm:pt modelId="{856D5258-6734-4C63-8CA6-6A0ABBC489B4}" type="pres">
      <dgm:prSet presAssocID="{67BCF5FE-31D8-4C63-A712-77787DC1AF1A}" presName="parTxOnly" presStyleLbl="node1" presStyleIdx="7" presStyleCnt="14">
        <dgm:presLayoutVars>
          <dgm:bulletEnabled val="1"/>
        </dgm:presLayoutVars>
      </dgm:prSet>
      <dgm:spPr/>
    </dgm:pt>
    <dgm:pt modelId="{13A2A430-9268-441F-AB64-89DFC51C54A9}" type="pres">
      <dgm:prSet presAssocID="{AAE71AF2-897E-4FFC-8678-D11C64912626}" presName="parSpace" presStyleCnt="0"/>
      <dgm:spPr/>
    </dgm:pt>
    <dgm:pt modelId="{8B45893C-992D-4BDC-A73F-F254D2F986B6}" type="pres">
      <dgm:prSet presAssocID="{74EEAF87-A0FE-4F07-B455-8F55716948D4}" presName="parTxOnly" presStyleLbl="node1" presStyleIdx="8" presStyleCnt="14">
        <dgm:presLayoutVars>
          <dgm:bulletEnabled val="1"/>
        </dgm:presLayoutVars>
      </dgm:prSet>
      <dgm:spPr/>
    </dgm:pt>
    <dgm:pt modelId="{4051DF31-67C5-4FB0-ABE8-D38650D7C7A2}" type="pres">
      <dgm:prSet presAssocID="{0B5E26F4-FAB4-406C-A6B5-F03B87796FFD}" presName="parSpace" presStyleCnt="0"/>
      <dgm:spPr/>
    </dgm:pt>
    <dgm:pt modelId="{8B8F598E-1478-464B-B898-7FFBA5625069}" type="pres">
      <dgm:prSet presAssocID="{960D22DF-A306-4757-8C03-61E363F0BDC5}" presName="parTxOnly" presStyleLbl="node1" presStyleIdx="9" presStyleCnt="14">
        <dgm:presLayoutVars>
          <dgm:bulletEnabled val="1"/>
        </dgm:presLayoutVars>
      </dgm:prSet>
      <dgm:spPr/>
    </dgm:pt>
    <dgm:pt modelId="{79CFDA51-A4E2-4619-9149-5ADC13C9D233}" type="pres">
      <dgm:prSet presAssocID="{83C75FCE-B022-417D-B5E7-708D223DA4BE}" presName="parSpace" presStyleCnt="0"/>
      <dgm:spPr/>
    </dgm:pt>
    <dgm:pt modelId="{6F5FC585-C16A-43AF-A452-9CFB4A033EE6}" type="pres">
      <dgm:prSet presAssocID="{42CE3CF5-98C9-46EF-82BB-5980D9EB3646}" presName="parTxOnly" presStyleLbl="node1" presStyleIdx="10" presStyleCnt="14">
        <dgm:presLayoutVars>
          <dgm:bulletEnabled val="1"/>
        </dgm:presLayoutVars>
      </dgm:prSet>
      <dgm:spPr/>
    </dgm:pt>
    <dgm:pt modelId="{2762D96A-1165-4BED-A0FE-8C0CBB16B857}" type="pres">
      <dgm:prSet presAssocID="{5F4CFE80-1BDA-424B-803C-66D69FDB20BE}" presName="parSpace" presStyleCnt="0"/>
      <dgm:spPr/>
    </dgm:pt>
    <dgm:pt modelId="{32F0ADAA-3254-4680-86C2-C5470ED274BD}" type="pres">
      <dgm:prSet presAssocID="{347D109A-9E57-4C22-B235-921413C395EC}" presName="parTxOnly" presStyleLbl="node1" presStyleIdx="11" presStyleCnt="14">
        <dgm:presLayoutVars>
          <dgm:bulletEnabled val="1"/>
        </dgm:presLayoutVars>
      </dgm:prSet>
      <dgm:spPr/>
    </dgm:pt>
    <dgm:pt modelId="{E5F94623-783A-4D82-B727-B71A21BAF5C7}" type="pres">
      <dgm:prSet presAssocID="{2F5886F4-AB42-47AD-AD8C-1E10D1A0133D}" presName="parSpace" presStyleCnt="0"/>
      <dgm:spPr/>
    </dgm:pt>
    <dgm:pt modelId="{68970EEE-3CDC-43DF-9737-78AA5DAA423D}" type="pres">
      <dgm:prSet presAssocID="{936B35A5-37E5-4A38-ACAE-4B6F168A8401}" presName="parTxOnly" presStyleLbl="node1" presStyleIdx="12" presStyleCnt="14">
        <dgm:presLayoutVars>
          <dgm:bulletEnabled val="1"/>
        </dgm:presLayoutVars>
      </dgm:prSet>
      <dgm:spPr/>
    </dgm:pt>
    <dgm:pt modelId="{50066C0B-F07C-428B-9385-9A537A3E7FF4}" type="pres">
      <dgm:prSet presAssocID="{D09F9AD6-2423-4304-901C-16ECC292DA85}" presName="parSpace" presStyleCnt="0"/>
      <dgm:spPr/>
    </dgm:pt>
    <dgm:pt modelId="{8E9AC447-80CE-4DC6-B935-7C51505F3348}" type="pres">
      <dgm:prSet presAssocID="{95A78A89-93DB-4A6B-893F-450CF686650D}" presName="parTxOnly" presStyleLbl="node1" presStyleIdx="13" presStyleCnt="14">
        <dgm:presLayoutVars>
          <dgm:bulletEnabled val="1"/>
        </dgm:presLayoutVars>
      </dgm:prSet>
      <dgm:spPr/>
    </dgm:pt>
  </dgm:ptLst>
  <dgm:cxnLst>
    <dgm:cxn modelId="{22327B00-2882-4A2E-ACA0-F7F26045BC45}" type="presOf" srcId="{58D01FE7-0858-45CF-B454-A7BFCD07EB56}" destId="{AB5AA27E-836B-4B94-BEEB-BF8449EBA986}" srcOrd="0" destOrd="0" presId="urn:microsoft.com/office/officeart/2005/8/layout/hChevron3"/>
    <dgm:cxn modelId="{71225C01-5DCB-44DF-8451-259461AE28C0}" type="presOf" srcId="{6A3A2E81-29C6-47B0-BC24-E4ACB95608C2}" destId="{0E2FA565-F89E-48E2-BBB9-D98D1FCACE90}" srcOrd="0" destOrd="0" presId="urn:microsoft.com/office/officeart/2005/8/layout/hChevron3"/>
    <dgm:cxn modelId="{407F6F0D-3B3A-4FCD-8990-66C89A407773}" srcId="{6A3A2E81-29C6-47B0-BC24-E4ACB95608C2}" destId="{42CE3CF5-98C9-46EF-82BB-5980D9EB3646}" srcOrd="10" destOrd="0" parTransId="{A6D20C4F-405B-4A09-BA98-51C5CCB7826A}" sibTransId="{5F4CFE80-1BDA-424B-803C-66D69FDB20BE}"/>
    <dgm:cxn modelId="{A6B5FC10-89D4-4575-B33E-54EC09194261}" type="presOf" srcId="{677061E6-E1F0-4AD0-9E3D-E718BA39EFAE}" destId="{FC3C4A7B-12A4-441D-B0E1-76608F8BB4B2}" srcOrd="0" destOrd="0" presId="urn:microsoft.com/office/officeart/2005/8/layout/hChevron3"/>
    <dgm:cxn modelId="{246EDE22-8F52-49C7-989A-ADD82B1025B3}" srcId="{6A3A2E81-29C6-47B0-BC24-E4ACB95608C2}" destId="{F507BC12-F244-4AF6-AA5F-6F4398C98BC5}" srcOrd="3" destOrd="0" parTransId="{A2F605C6-FAD6-4E0B-BD96-C5F5AAC3A7CE}" sibTransId="{CE9505B7-AC05-4C1B-B7A6-048F9E3EC3F2}"/>
    <dgm:cxn modelId="{05891A2F-DDD6-4757-8AD0-81C84F4690BF}" srcId="{6A3A2E81-29C6-47B0-BC24-E4ACB95608C2}" destId="{960D22DF-A306-4757-8C03-61E363F0BDC5}" srcOrd="9" destOrd="0" parTransId="{E1A4D1A1-8203-40E1-ACCC-03D8450B3437}" sibTransId="{83C75FCE-B022-417D-B5E7-708D223DA4BE}"/>
    <dgm:cxn modelId="{D1C71330-9986-418E-A0C8-3E579685C4D9}" type="presOf" srcId="{347D109A-9E57-4C22-B235-921413C395EC}" destId="{32F0ADAA-3254-4680-86C2-C5470ED274BD}" srcOrd="0" destOrd="0" presId="urn:microsoft.com/office/officeart/2005/8/layout/hChevron3"/>
    <dgm:cxn modelId="{6907913C-FB11-4620-A431-C96DBD0228E7}" srcId="{6A3A2E81-29C6-47B0-BC24-E4ACB95608C2}" destId="{677061E6-E1F0-4AD0-9E3D-E718BA39EFAE}" srcOrd="0" destOrd="0" parTransId="{F1CE67C2-238C-4950-94CB-B0E3CA387D04}" sibTransId="{D380F99D-36A3-4824-85BF-4093BB28596F}"/>
    <dgm:cxn modelId="{E9AA075C-00C2-42E7-93EF-408AA1311AE4}" type="presOf" srcId="{67BCF5FE-31D8-4C63-A712-77787DC1AF1A}" destId="{856D5258-6734-4C63-8CA6-6A0ABBC489B4}" srcOrd="0" destOrd="0" presId="urn:microsoft.com/office/officeart/2005/8/layout/hChevron3"/>
    <dgm:cxn modelId="{2A93BC5C-82CA-4D97-9CCC-4B46FA62BC09}" srcId="{6A3A2E81-29C6-47B0-BC24-E4ACB95608C2}" destId="{347D109A-9E57-4C22-B235-921413C395EC}" srcOrd="11" destOrd="0" parTransId="{73A438BA-3F7F-4E14-9603-D4FB38DDE7FA}" sibTransId="{2F5886F4-AB42-47AD-AD8C-1E10D1A0133D}"/>
    <dgm:cxn modelId="{188BF161-0EEA-48DA-81E0-5B24A7C21F31}" srcId="{6A3A2E81-29C6-47B0-BC24-E4ACB95608C2}" destId="{1926AC0B-D20B-41EE-83E1-2B49DF6A54BA}" srcOrd="5" destOrd="0" parTransId="{C9DB706E-F6C4-4777-BB6C-E3D7EA23E4D7}" sibTransId="{0AC717EE-67FC-4CF9-AFE4-B214A0D1A9C7}"/>
    <dgm:cxn modelId="{DC7BB04E-3FF2-4C4B-9D94-6359ACC00BF6}" srcId="{6A3A2E81-29C6-47B0-BC24-E4ACB95608C2}" destId="{4DBE2043-9E07-4973-ABBA-39568FAA24C5}" srcOrd="2" destOrd="0" parTransId="{3C2D5D8A-EDCA-4C79-810A-C54887F5BC5F}" sibTransId="{0CA5BC73-BCCF-4908-837F-CA0775D57101}"/>
    <dgm:cxn modelId="{D8ED6077-D231-4A76-B785-8DDADF59FB19}" srcId="{6A3A2E81-29C6-47B0-BC24-E4ACB95608C2}" destId="{74EEAF87-A0FE-4F07-B455-8F55716948D4}" srcOrd="8" destOrd="0" parTransId="{F6520D2B-20ED-4432-8609-0E1E19514AB2}" sibTransId="{0B5E26F4-FAB4-406C-A6B5-F03B87796FFD}"/>
    <dgm:cxn modelId="{47374377-1A79-4DA4-B261-81134461C458}" type="presOf" srcId="{1926AC0B-D20B-41EE-83E1-2B49DF6A54BA}" destId="{DCECD48C-2451-46A2-8AD8-F8EA2AA693E3}" srcOrd="0" destOrd="0" presId="urn:microsoft.com/office/officeart/2005/8/layout/hChevron3"/>
    <dgm:cxn modelId="{9D629058-24C5-4B0D-9DD9-3A494C5EC955}" type="presOf" srcId="{936B35A5-37E5-4A38-ACAE-4B6F168A8401}" destId="{68970EEE-3CDC-43DF-9737-78AA5DAA423D}" srcOrd="0" destOrd="0" presId="urn:microsoft.com/office/officeart/2005/8/layout/hChevron3"/>
    <dgm:cxn modelId="{1D05CB5A-669D-40F7-8C42-0949D80B096D}" type="presOf" srcId="{95A78A89-93DB-4A6B-893F-450CF686650D}" destId="{8E9AC447-80CE-4DC6-B935-7C51505F3348}" srcOrd="0" destOrd="0" presId="urn:microsoft.com/office/officeart/2005/8/layout/hChevron3"/>
    <dgm:cxn modelId="{908B9784-B557-4F7F-A0B7-8EC84C70E9E0}" type="presOf" srcId="{960D22DF-A306-4757-8C03-61E363F0BDC5}" destId="{8B8F598E-1478-464B-B898-7FFBA5625069}" srcOrd="0" destOrd="0" presId="urn:microsoft.com/office/officeart/2005/8/layout/hChevron3"/>
    <dgm:cxn modelId="{7E19F68C-B8DE-4BDB-8FA4-848D8AF0F7CD}" srcId="{6A3A2E81-29C6-47B0-BC24-E4ACB95608C2}" destId="{58D01FE7-0858-45CF-B454-A7BFCD07EB56}" srcOrd="4" destOrd="0" parTransId="{DF439F37-8513-4DAA-AD57-E840B3E2A072}" sibTransId="{5DA2C547-BB0A-479B-BC21-B24A519E3BB1}"/>
    <dgm:cxn modelId="{99E28692-DE06-42A0-9D67-EC5440B08DAB}" type="presOf" srcId="{F507BC12-F244-4AF6-AA5F-6F4398C98BC5}" destId="{7CFBC2EA-02C8-42F0-9528-CE361ADC4B07}" srcOrd="0" destOrd="0" presId="urn:microsoft.com/office/officeart/2005/8/layout/hChevron3"/>
    <dgm:cxn modelId="{24B2B5AC-1ADD-4964-913C-7531E2A7AE2D}" type="presOf" srcId="{48F100CF-327C-4CE7-8DC0-4A4D506584B8}" destId="{2A85DDF9-2D95-4112-8094-E4EA64B86A0D}" srcOrd="0" destOrd="0" presId="urn:microsoft.com/office/officeart/2005/8/layout/hChevron3"/>
    <dgm:cxn modelId="{5DD8C9CD-C2C2-4F2B-8C84-8806A3DDC6E0}" type="presOf" srcId="{4DBE2043-9E07-4973-ABBA-39568FAA24C5}" destId="{C11AD359-8458-4331-8317-5500BC31FF79}" srcOrd="0" destOrd="0" presId="urn:microsoft.com/office/officeart/2005/8/layout/hChevron3"/>
    <dgm:cxn modelId="{B83C7DD8-CCDC-4776-A005-C35E6285F49C}" srcId="{6A3A2E81-29C6-47B0-BC24-E4ACB95608C2}" destId="{67BCF5FE-31D8-4C63-A712-77787DC1AF1A}" srcOrd="7" destOrd="0" parTransId="{F1E6F464-D95A-48C0-B40E-20B3F9EBB3B9}" sibTransId="{AAE71AF2-897E-4FFC-8678-D11C64912626}"/>
    <dgm:cxn modelId="{677024DC-74CA-43FE-9396-D5307BD77B0A}" srcId="{6A3A2E81-29C6-47B0-BC24-E4ACB95608C2}" destId="{95A78A89-93DB-4A6B-893F-450CF686650D}" srcOrd="13" destOrd="0" parTransId="{31EA37CE-C1DE-494E-B620-BD67C53C92DF}" sibTransId="{1E989D97-51B3-4B51-A4B1-6C3A710AFED5}"/>
    <dgm:cxn modelId="{AD6A8EE0-01E0-4306-8472-364890BA518E}" type="presOf" srcId="{74EEAF87-A0FE-4F07-B455-8F55716948D4}" destId="{8B45893C-992D-4BDC-A73F-F254D2F986B6}" srcOrd="0" destOrd="0" presId="urn:microsoft.com/office/officeart/2005/8/layout/hChevron3"/>
    <dgm:cxn modelId="{FD2C4EE6-6B47-4E50-A643-E71AB8B9F2AF}" srcId="{6A3A2E81-29C6-47B0-BC24-E4ACB95608C2}" destId="{48F100CF-327C-4CE7-8DC0-4A4D506584B8}" srcOrd="6" destOrd="0" parTransId="{DAB917C0-D4E2-4A35-BC3E-E23875FB5331}" sibTransId="{FF8DFD36-8A0C-4279-8D2B-2DA1A2D60E59}"/>
    <dgm:cxn modelId="{468E9AE6-6AA1-4E4B-91EF-49DBCAC9CFE0}" srcId="{6A3A2E81-29C6-47B0-BC24-E4ACB95608C2}" destId="{936B35A5-37E5-4A38-ACAE-4B6F168A8401}" srcOrd="12" destOrd="0" parTransId="{B7F14F20-50AC-40E5-825D-730ED514C7B5}" sibTransId="{D09F9AD6-2423-4304-901C-16ECC292DA85}"/>
    <dgm:cxn modelId="{54F463EB-1508-47F1-A0E1-9A2F91749A7B}" type="presOf" srcId="{42CE3CF5-98C9-46EF-82BB-5980D9EB3646}" destId="{6F5FC585-C16A-43AF-A452-9CFB4A033EE6}" srcOrd="0" destOrd="0" presId="urn:microsoft.com/office/officeart/2005/8/layout/hChevron3"/>
    <dgm:cxn modelId="{D54C9FF4-8EBE-4F94-A37D-10FC3691F55C}" srcId="{6A3A2E81-29C6-47B0-BC24-E4ACB95608C2}" destId="{2F7E741C-0EBE-4AFE-A2FA-DCDB27ECDC9F}" srcOrd="1" destOrd="0" parTransId="{CEF3B370-9080-4453-AF1A-D52F7680B8A2}" sibTransId="{334EAB5A-AE5C-47D0-AADC-65EEDA735695}"/>
    <dgm:cxn modelId="{DB8847FD-A9EB-4C24-AB5E-91369ED460BB}" type="presOf" srcId="{2F7E741C-0EBE-4AFE-A2FA-DCDB27ECDC9F}" destId="{9C0C64FF-AD02-4451-B6B4-0019624193B0}" srcOrd="0" destOrd="0" presId="urn:microsoft.com/office/officeart/2005/8/layout/hChevron3"/>
    <dgm:cxn modelId="{A6112319-6AF4-40EB-B0EA-625B8FE0B6CC}" type="presParOf" srcId="{0E2FA565-F89E-48E2-BBB9-D98D1FCACE90}" destId="{FC3C4A7B-12A4-441D-B0E1-76608F8BB4B2}" srcOrd="0" destOrd="0" presId="urn:microsoft.com/office/officeart/2005/8/layout/hChevron3"/>
    <dgm:cxn modelId="{BB44B5D0-62E3-4116-B70F-ABC0BF493516}" type="presParOf" srcId="{0E2FA565-F89E-48E2-BBB9-D98D1FCACE90}" destId="{5BB6C45F-D2A5-4A98-9D27-1EAC85CF8154}" srcOrd="1" destOrd="0" presId="urn:microsoft.com/office/officeart/2005/8/layout/hChevron3"/>
    <dgm:cxn modelId="{1484C0DB-A4D5-4EED-A64A-AD34B9553A0A}" type="presParOf" srcId="{0E2FA565-F89E-48E2-BBB9-D98D1FCACE90}" destId="{9C0C64FF-AD02-4451-B6B4-0019624193B0}" srcOrd="2" destOrd="0" presId="urn:microsoft.com/office/officeart/2005/8/layout/hChevron3"/>
    <dgm:cxn modelId="{5EC0C90F-163A-4AFB-9CDF-D0985564A18E}" type="presParOf" srcId="{0E2FA565-F89E-48E2-BBB9-D98D1FCACE90}" destId="{F0CA70D9-8E20-4F82-9EE0-A48EBB553426}" srcOrd="3" destOrd="0" presId="urn:microsoft.com/office/officeart/2005/8/layout/hChevron3"/>
    <dgm:cxn modelId="{D615A2E2-DB1C-4867-9F3B-9488D5A6043D}" type="presParOf" srcId="{0E2FA565-F89E-48E2-BBB9-D98D1FCACE90}" destId="{C11AD359-8458-4331-8317-5500BC31FF79}" srcOrd="4" destOrd="0" presId="urn:microsoft.com/office/officeart/2005/8/layout/hChevron3"/>
    <dgm:cxn modelId="{E2F9141E-88E8-45AA-BF3F-0216054CCE40}" type="presParOf" srcId="{0E2FA565-F89E-48E2-BBB9-D98D1FCACE90}" destId="{ECEEDB17-ECD1-4CF4-A7AB-D89475FBEC70}" srcOrd="5" destOrd="0" presId="urn:microsoft.com/office/officeart/2005/8/layout/hChevron3"/>
    <dgm:cxn modelId="{C421C226-E64B-40E7-9614-7100BA6886FD}" type="presParOf" srcId="{0E2FA565-F89E-48E2-BBB9-D98D1FCACE90}" destId="{7CFBC2EA-02C8-42F0-9528-CE361ADC4B07}" srcOrd="6" destOrd="0" presId="urn:microsoft.com/office/officeart/2005/8/layout/hChevron3"/>
    <dgm:cxn modelId="{CAB186B9-7347-45D1-994C-F0804E1AF96B}" type="presParOf" srcId="{0E2FA565-F89E-48E2-BBB9-D98D1FCACE90}" destId="{ED6907BF-74E2-4CD1-B5E1-2D05113C9972}" srcOrd="7" destOrd="0" presId="urn:microsoft.com/office/officeart/2005/8/layout/hChevron3"/>
    <dgm:cxn modelId="{C012C16D-D47F-4A65-A15A-F174B838FEBA}" type="presParOf" srcId="{0E2FA565-F89E-48E2-BBB9-D98D1FCACE90}" destId="{AB5AA27E-836B-4B94-BEEB-BF8449EBA986}" srcOrd="8" destOrd="0" presId="urn:microsoft.com/office/officeart/2005/8/layout/hChevron3"/>
    <dgm:cxn modelId="{2A6743A1-1971-4F6B-A53E-CB8D621A740E}" type="presParOf" srcId="{0E2FA565-F89E-48E2-BBB9-D98D1FCACE90}" destId="{8C4593FE-CB23-4DB4-8292-AFF65DA646C8}" srcOrd="9" destOrd="0" presId="urn:microsoft.com/office/officeart/2005/8/layout/hChevron3"/>
    <dgm:cxn modelId="{41C8CF92-8ADA-44CF-AE00-1E7503378C17}" type="presParOf" srcId="{0E2FA565-F89E-48E2-BBB9-D98D1FCACE90}" destId="{DCECD48C-2451-46A2-8AD8-F8EA2AA693E3}" srcOrd="10" destOrd="0" presId="urn:microsoft.com/office/officeart/2005/8/layout/hChevron3"/>
    <dgm:cxn modelId="{FD6991AB-C1B3-4A6A-9760-6AD3A15A4285}" type="presParOf" srcId="{0E2FA565-F89E-48E2-BBB9-D98D1FCACE90}" destId="{40CB1AB1-4205-4224-912D-32869FE2CDB6}" srcOrd="11" destOrd="0" presId="urn:microsoft.com/office/officeart/2005/8/layout/hChevron3"/>
    <dgm:cxn modelId="{90B663AC-3F96-4881-AAB9-8DCE44D7AA72}" type="presParOf" srcId="{0E2FA565-F89E-48E2-BBB9-D98D1FCACE90}" destId="{2A85DDF9-2D95-4112-8094-E4EA64B86A0D}" srcOrd="12" destOrd="0" presId="urn:microsoft.com/office/officeart/2005/8/layout/hChevron3"/>
    <dgm:cxn modelId="{5B6DF15B-A5C2-46AE-A3C8-AC59F2F2C26B}" type="presParOf" srcId="{0E2FA565-F89E-48E2-BBB9-D98D1FCACE90}" destId="{4F1EAB0B-633F-45BB-B6EF-DC5E1AA96CFF}" srcOrd="13" destOrd="0" presId="urn:microsoft.com/office/officeart/2005/8/layout/hChevron3"/>
    <dgm:cxn modelId="{A59A387A-0418-4921-80F7-8FEF9455157A}" type="presParOf" srcId="{0E2FA565-F89E-48E2-BBB9-D98D1FCACE90}" destId="{856D5258-6734-4C63-8CA6-6A0ABBC489B4}" srcOrd="14" destOrd="0" presId="urn:microsoft.com/office/officeart/2005/8/layout/hChevron3"/>
    <dgm:cxn modelId="{8E5193CB-68C5-4626-84A5-C4928A991C5A}" type="presParOf" srcId="{0E2FA565-F89E-48E2-BBB9-D98D1FCACE90}" destId="{13A2A430-9268-441F-AB64-89DFC51C54A9}" srcOrd="15" destOrd="0" presId="urn:microsoft.com/office/officeart/2005/8/layout/hChevron3"/>
    <dgm:cxn modelId="{7881F632-37B1-480C-A542-1E7ABF5F54DC}" type="presParOf" srcId="{0E2FA565-F89E-48E2-BBB9-D98D1FCACE90}" destId="{8B45893C-992D-4BDC-A73F-F254D2F986B6}" srcOrd="16" destOrd="0" presId="urn:microsoft.com/office/officeart/2005/8/layout/hChevron3"/>
    <dgm:cxn modelId="{DA3DF9B6-CB8F-4DCE-B567-E51689ACFABE}" type="presParOf" srcId="{0E2FA565-F89E-48E2-BBB9-D98D1FCACE90}" destId="{4051DF31-67C5-4FB0-ABE8-D38650D7C7A2}" srcOrd="17" destOrd="0" presId="urn:microsoft.com/office/officeart/2005/8/layout/hChevron3"/>
    <dgm:cxn modelId="{D12C2CA4-9919-484A-87A7-9C24D1AA7306}" type="presParOf" srcId="{0E2FA565-F89E-48E2-BBB9-D98D1FCACE90}" destId="{8B8F598E-1478-464B-B898-7FFBA5625069}" srcOrd="18" destOrd="0" presId="urn:microsoft.com/office/officeart/2005/8/layout/hChevron3"/>
    <dgm:cxn modelId="{9B8D2290-BB92-4DA1-8EC8-05A791130FEE}" type="presParOf" srcId="{0E2FA565-F89E-48E2-BBB9-D98D1FCACE90}" destId="{79CFDA51-A4E2-4619-9149-5ADC13C9D233}" srcOrd="19" destOrd="0" presId="urn:microsoft.com/office/officeart/2005/8/layout/hChevron3"/>
    <dgm:cxn modelId="{4EC2946A-5FA8-4065-88B5-674C37195260}" type="presParOf" srcId="{0E2FA565-F89E-48E2-BBB9-D98D1FCACE90}" destId="{6F5FC585-C16A-43AF-A452-9CFB4A033EE6}" srcOrd="20" destOrd="0" presId="urn:microsoft.com/office/officeart/2005/8/layout/hChevron3"/>
    <dgm:cxn modelId="{27BBAC01-3958-4B4E-8F49-979CDD43836D}" type="presParOf" srcId="{0E2FA565-F89E-48E2-BBB9-D98D1FCACE90}" destId="{2762D96A-1165-4BED-A0FE-8C0CBB16B857}" srcOrd="21" destOrd="0" presId="urn:microsoft.com/office/officeart/2005/8/layout/hChevron3"/>
    <dgm:cxn modelId="{1B53C8C6-6642-46F0-889A-AA17F9132E37}" type="presParOf" srcId="{0E2FA565-F89E-48E2-BBB9-D98D1FCACE90}" destId="{32F0ADAA-3254-4680-86C2-C5470ED274BD}" srcOrd="22" destOrd="0" presId="urn:microsoft.com/office/officeart/2005/8/layout/hChevron3"/>
    <dgm:cxn modelId="{70871554-C003-4FC7-A6BE-CF41B1FF91EF}" type="presParOf" srcId="{0E2FA565-F89E-48E2-BBB9-D98D1FCACE90}" destId="{E5F94623-783A-4D82-B727-B71A21BAF5C7}" srcOrd="23" destOrd="0" presId="urn:microsoft.com/office/officeart/2005/8/layout/hChevron3"/>
    <dgm:cxn modelId="{40D9E500-6CA7-41C9-AC2B-FA8C49935897}" type="presParOf" srcId="{0E2FA565-F89E-48E2-BBB9-D98D1FCACE90}" destId="{68970EEE-3CDC-43DF-9737-78AA5DAA423D}" srcOrd="24" destOrd="0" presId="urn:microsoft.com/office/officeart/2005/8/layout/hChevron3"/>
    <dgm:cxn modelId="{E4CE33DC-E5C8-4FC2-BA04-F60A8237A2F8}" type="presParOf" srcId="{0E2FA565-F89E-48E2-BBB9-D98D1FCACE90}" destId="{50066C0B-F07C-428B-9385-9A537A3E7FF4}" srcOrd="25" destOrd="0" presId="urn:microsoft.com/office/officeart/2005/8/layout/hChevron3"/>
    <dgm:cxn modelId="{DC96E99C-7CD3-43FC-9B3B-25D4B14207E9}" type="presParOf" srcId="{0E2FA565-F89E-48E2-BBB9-D98D1FCACE90}" destId="{8E9AC447-80CE-4DC6-B935-7C51505F3348}" srcOrd="26"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1CC23EC-BF40-44A8-ACBB-DD88405FEB28}" type="doc">
      <dgm:prSet loTypeId="urn:microsoft.com/office/officeart/2008/layout/PictureAccentList" loCatId="list" qsTypeId="urn:microsoft.com/office/officeart/2005/8/quickstyle/simple1" qsCatId="simple" csTypeId="urn:microsoft.com/office/officeart/2005/8/colors/accent1_2" csCatId="accent1" phldr="1"/>
      <dgm:spPr/>
      <dgm:t>
        <a:bodyPr/>
        <a:lstStyle/>
        <a:p>
          <a:endParaRPr lang="sv-SE"/>
        </a:p>
      </dgm:t>
    </dgm:pt>
    <dgm:pt modelId="{A6000D0C-632C-4FE2-9B97-75A35D727C0A}">
      <dgm:prSet phldrT="[Text]" custT="1"/>
      <dgm:spPr>
        <a:solidFill>
          <a:schemeClr val="tx2"/>
        </a:solidFill>
        <a:ln>
          <a:noFill/>
        </a:ln>
      </dgm:spPr>
      <dgm:t>
        <a:bodyPr/>
        <a:lstStyle/>
        <a:p>
          <a:r>
            <a:rPr lang="sv-SE" sz="1600" dirty="0"/>
            <a:t>2024</a:t>
          </a:r>
          <a:endParaRPr lang="sv-SE" sz="1800" dirty="0"/>
        </a:p>
      </dgm:t>
    </dgm:pt>
    <dgm:pt modelId="{BAA7B7D6-C86D-43AF-877F-23E2D40A9F54}" type="parTrans" cxnId="{1FE364FB-587B-4ED8-B9BE-776D0A1428F1}">
      <dgm:prSet/>
      <dgm:spPr/>
      <dgm:t>
        <a:bodyPr/>
        <a:lstStyle/>
        <a:p>
          <a:endParaRPr lang="sv-SE"/>
        </a:p>
      </dgm:t>
    </dgm:pt>
    <dgm:pt modelId="{1FFAB43F-BEC5-459A-A757-DDE2A12C2106}" type="sibTrans" cxnId="{1FE364FB-587B-4ED8-B9BE-776D0A1428F1}">
      <dgm:prSet/>
      <dgm:spPr/>
      <dgm:t>
        <a:bodyPr/>
        <a:lstStyle/>
        <a:p>
          <a:endParaRPr lang="sv-SE"/>
        </a:p>
      </dgm:t>
    </dgm:pt>
    <dgm:pt modelId="{AE00462F-3F36-4288-B04A-EF27272F96AC}" type="pres">
      <dgm:prSet presAssocID="{41CC23EC-BF40-44A8-ACBB-DD88405FEB28}" presName="layout" presStyleCnt="0">
        <dgm:presLayoutVars>
          <dgm:chMax/>
          <dgm:chPref/>
          <dgm:dir/>
          <dgm:animOne val="branch"/>
          <dgm:animLvl val="lvl"/>
          <dgm:resizeHandles/>
        </dgm:presLayoutVars>
      </dgm:prSet>
      <dgm:spPr/>
    </dgm:pt>
    <dgm:pt modelId="{60B5CB1C-415B-448D-8066-9F15E55E6787}" type="pres">
      <dgm:prSet presAssocID="{A6000D0C-632C-4FE2-9B97-75A35D727C0A}" presName="root" presStyleCnt="0">
        <dgm:presLayoutVars>
          <dgm:chMax/>
          <dgm:chPref val="4"/>
        </dgm:presLayoutVars>
      </dgm:prSet>
      <dgm:spPr/>
    </dgm:pt>
    <dgm:pt modelId="{A1DBD305-6C9E-4C4B-A673-D32EE5157823}" type="pres">
      <dgm:prSet presAssocID="{A6000D0C-632C-4FE2-9B97-75A35D727C0A}" presName="rootComposite" presStyleCnt="0">
        <dgm:presLayoutVars/>
      </dgm:prSet>
      <dgm:spPr/>
    </dgm:pt>
    <dgm:pt modelId="{67C48413-24E1-4C5E-B7FE-FE3D2D62A20E}" type="pres">
      <dgm:prSet presAssocID="{A6000D0C-632C-4FE2-9B97-75A35D727C0A}" presName="rootText" presStyleLbl="node0" presStyleIdx="0" presStyleCnt="1">
        <dgm:presLayoutVars>
          <dgm:chMax/>
          <dgm:chPref val="4"/>
        </dgm:presLayoutVars>
      </dgm:prSet>
      <dgm:spPr>
        <a:prstGeom prst="rect">
          <a:avLst/>
        </a:prstGeom>
      </dgm:spPr>
    </dgm:pt>
    <dgm:pt modelId="{C6511FC8-C8C2-499E-B1DC-285F2B38B94F}" type="pres">
      <dgm:prSet presAssocID="{A6000D0C-632C-4FE2-9B97-75A35D727C0A}" presName="childShape" presStyleCnt="0">
        <dgm:presLayoutVars>
          <dgm:chMax val="0"/>
          <dgm:chPref val="0"/>
        </dgm:presLayoutVars>
      </dgm:prSet>
      <dgm:spPr/>
    </dgm:pt>
  </dgm:ptLst>
  <dgm:cxnLst>
    <dgm:cxn modelId="{F5220D68-A921-4A4B-A6D3-877C86B25126}" type="presOf" srcId="{41CC23EC-BF40-44A8-ACBB-DD88405FEB28}" destId="{AE00462F-3F36-4288-B04A-EF27272F96AC}" srcOrd="0" destOrd="0" presId="urn:microsoft.com/office/officeart/2008/layout/PictureAccentList"/>
    <dgm:cxn modelId="{17308FE2-47E4-41C4-9FAE-D983F2B9435A}" type="presOf" srcId="{A6000D0C-632C-4FE2-9B97-75A35D727C0A}" destId="{67C48413-24E1-4C5E-B7FE-FE3D2D62A20E}" srcOrd="0" destOrd="0" presId="urn:microsoft.com/office/officeart/2008/layout/PictureAccentList"/>
    <dgm:cxn modelId="{1FE364FB-587B-4ED8-B9BE-776D0A1428F1}" srcId="{41CC23EC-BF40-44A8-ACBB-DD88405FEB28}" destId="{A6000D0C-632C-4FE2-9B97-75A35D727C0A}" srcOrd="0" destOrd="0" parTransId="{BAA7B7D6-C86D-43AF-877F-23E2D40A9F54}" sibTransId="{1FFAB43F-BEC5-459A-A757-DDE2A12C2106}"/>
    <dgm:cxn modelId="{5544613B-A856-4BEA-8EFE-868E8D0B8520}" type="presParOf" srcId="{AE00462F-3F36-4288-B04A-EF27272F96AC}" destId="{60B5CB1C-415B-448D-8066-9F15E55E6787}" srcOrd="0" destOrd="0" presId="urn:microsoft.com/office/officeart/2008/layout/PictureAccentList"/>
    <dgm:cxn modelId="{09AA240E-0771-4705-A460-79A63940CD32}" type="presParOf" srcId="{60B5CB1C-415B-448D-8066-9F15E55E6787}" destId="{A1DBD305-6C9E-4C4B-A673-D32EE5157823}" srcOrd="0" destOrd="0" presId="urn:microsoft.com/office/officeart/2008/layout/PictureAccentList"/>
    <dgm:cxn modelId="{98D15013-4835-439B-A77C-48BB643325CF}" type="presParOf" srcId="{A1DBD305-6C9E-4C4B-A673-D32EE5157823}" destId="{67C48413-24E1-4C5E-B7FE-FE3D2D62A20E}" srcOrd="0" destOrd="0" presId="urn:microsoft.com/office/officeart/2008/layout/PictureAccentList"/>
    <dgm:cxn modelId="{5A4214E8-596E-41B6-92F6-0D942C9AEF65}" type="presParOf" srcId="{60B5CB1C-415B-448D-8066-9F15E55E6787}" destId="{C6511FC8-C8C2-499E-B1DC-285F2B38B94F}" srcOrd="1" destOrd="0" presId="urn:microsoft.com/office/officeart/2008/layout/PictureAccentLis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A3A2E81-29C6-47B0-BC24-E4ACB95608C2}" type="doc">
      <dgm:prSet loTypeId="urn:microsoft.com/office/officeart/2005/8/layout/hChevron3" loCatId="process" qsTypeId="urn:microsoft.com/office/officeart/2005/8/quickstyle/simple1" qsCatId="simple" csTypeId="urn:microsoft.com/office/officeart/2005/8/colors/accent0_3" csCatId="mainScheme" phldr="1"/>
      <dgm:spPr/>
      <dgm:t>
        <a:bodyPr/>
        <a:lstStyle/>
        <a:p>
          <a:endParaRPr lang="sv-SE"/>
        </a:p>
      </dgm:t>
    </dgm:pt>
    <dgm:pt modelId="{677061E6-E1F0-4AD0-9E3D-E718BA39EFAE}">
      <dgm:prSet phldrT="[Text]"/>
      <dgm:spPr/>
      <dgm:t>
        <a:bodyPr/>
        <a:lstStyle/>
        <a:p>
          <a:r>
            <a:rPr lang="sv-SE" dirty="0"/>
            <a:t>Februari</a:t>
          </a:r>
        </a:p>
      </dgm:t>
    </dgm:pt>
    <dgm:pt modelId="{F1CE67C2-238C-4950-94CB-B0E3CA387D04}" type="parTrans" cxnId="{6907913C-FB11-4620-A431-C96DBD0228E7}">
      <dgm:prSet/>
      <dgm:spPr/>
      <dgm:t>
        <a:bodyPr/>
        <a:lstStyle/>
        <a:p>
          <a:endParaRPr lang="sv-SE"/>
        </a:p>
      </dgm:t>
    </dgm:pt>
    <dgm:pt modelId="{D380F99D-36A3-4824-85BF-4093BB28596F}" type="sibTrans" cxnId="{6907913C-FB11-4620-A431-C96DBD0228E7}">
      <dgm:prSet/>
      <dgm:spPr/>
      <dgm:t>
        <a:bodyPr/>
        <a:lstStyle/>
        <a:p>
          <a:endParaRPr lang="sv-SE"/>
        </a:p>
      </dgm:t>
    </dgm:pt>
    <dgm:pt modelId="{2F7E741C-0EBE-4AFE-A2FA-DCDB27ECDC9F}">
      <dgm:prSet phldrT="[Text]"/>
      <dgm:spPr/>
      <dgm:t>
        <a:bodyPr/>
        <a:lstStyle/>
        <a:p>
          <a:r>
            <a:rPr lang="sv-SE"/>
            <a:t>Mars</a:t>
          </a:r>
        </a:p>
      </dgm:t>
    </dgm:pt>
    <dgm:pt modelId="{CEF3B370-9080-4453-AF1A-D52F7680B8A2}" type="parTrans" cxnId="{D54C9FF4-8EBE-4F94-A37D-10FC3691F55C}">
      <dgm:prSet/>
      <dgm:spPr/>
      <dgm:t>
        <a:bodyPr/>
        <a:lstStyle/>
        <a:p>
          <a:endParaRPr lang="sv-SE"/>
        </a:p>
      </dgm:t>
    </dgm:pt>
    <dgm:pt modelId="{334EAB5A-AE5C-47D0-AADC-65EEDA735695}" type="sibTrans" cxnId="{D54C9FF4-8EBE-4F94-A37D-10FC3691F55C}">
      <dgm:prSet/>
      <dgm:spPr/>
      <dgm:t>
        <a:bodyPr/>
        <a:lstStyle/>
        <a:p>
          <a:endParaRPr lang="sv-SE"/>
        </a:p>
      </dgm:t>
    </dgm:pt>
    <dgm:pt modelId="{4DBE2043-9E07-4973-ABBA-39568FAA24C5}">
      <dgm:prSet phldrT="[Text]"/>
      <dgm:spPr/>
      <dgm:t>
        <a:bodyPr/>
        <a:lstStyle/>
        <a:p>
          <a:r>
            <a:rPr lang="sv-SE"/>
            <a:t>April</a:t>
          </a:r>
        </a:p>
      </dgm:t>
    </dgm:pt>
    <dgm:pt modelId="{3C2D5D8A-EDCA-4C79-810A-C54887F5BC5F}" type="parTrans" cxnId="{DC7BB04E-3FF2-4C4B-9D94-6359ACC00BF6}">
      <dgm:prSet/>
      <dgm:spPr/>
      <dgm:t>
        <a:bodyPr/>
        <a:lstStyle/>
        <a:p>
          <a:endParaRPr lang="sv-SE"/>
        </a:p>
      </dgm:t>
    </dgm:pt>
    <dgm:pt modelId="{0CA5BC73-BCCF-4908-837F-CA0775D57101}" type="sibTrans" cxnId="{DC7BB04E-3FF2-4C4B-9D94-6359ACC00BF6}">
      <dgm:prSet/>
      <dgm:spPr/>
      <dgm:t>
        <a:bodyPr/>
        <a:lstStyle/>
        <a:p>
          <a:endParaRPr lang="sv-SE"/>
        </a:p>
      </dgm:t>
    </dgm:pt>
    <dgm:pt modelId="{F507BC12-F244-4AF6-AA5F-6F4398C98BC5}">
      <dgm:prSet phldrT="[Text]"/>
      <dgm:spPr/>
      <dgm:t>
        <a:bodyPr/>
        <a:lstStyle/>
        <a:p>
          <a:r>
            <a:rPr lang="sv-SE"/>
            <a:t>Maj</a:t>
          </a:r>
        </a:p>
      </dgm:t>
    </dgm:pt>
    <dgm:pt modelId="{A2F605C6-FAD6-4E0B-BD96-C5F5AAC3A7CE}" type="parTrans" cxnId="{246EDE22-8F52-49C7-989A-ADD82B1025B3}">
      <dgm:prSet/>
      <dgm:spPr/>
      <dgm:t>
        <a:bodyPr/>
        <a:lstStyle/>
        <a:p>
          <a:endParaRPr lang="sv-SE"/>
        </a:p>
      </dgm:t>
    </dgm:pt>
    <dgm:pt modelId="{CE9505B7-AC05-4C1B-B7A6-048F9E3EC3F2}" type="sibTrans" cxnId="{246EDE22-8F52-49C7-989A-ADD82B1025B3}">
      <dgm:prSet/>
      <dgm:spPr/>
      <dgm:t>
        <a:bodyPr/>
        <a:lstStyle/>
        <a:p>
          <a:endParaRPr lang="sv-SE"/>
        </a:p>
      </dgm:t>
    </dgm:pt>
    <dgm:pt modelId="{58D01FE7-0858-45CF-B454-A7BFCD07EB56}">
      <dgm:prSet phldrT="[Text]"/>
      <dgm:spPr/>
      <dgm:t>
        <a:bodyPr/>
        <a:lstStyle/>
        <a:p>
          <a:r>
            <a:rPr lang="sv-SE"/>
            <a:t>Juni</a:t>
          </a:r>
        </a:p>
      </dgm:t>
    </dgm:pt>
    <dgm:pt modelId="{DF439F37-8513-4DAA-AD57-E840B3E2A072}" type="parTrans" cxnId="{7E19F68C-B8DE-4BDB-8FA4-848D8AF0F7CD}">
      <dgm:prSet/>
      <dgm:spPr/>
      <dgm:t>
        <a:bodyPr/>
        <a:lstStyle/>
        <a:p>
          <a:endParaRPr lang="sv-SE"/>
        </a:p>
      </dgm:t>
    </dgm:pt>
    <dgm:pt modelId="{5DA2C547-BB0A-479B-BC21-B24A519E3BB1}" type="sibTrans" cxnId="{7E19F68C-B8DE-4BDB-8FA4-848D8AF0F7CD}">
      <dgm:prSet/>
      <dgm:spPr/>
      <dgm:t>
        <a:bodyPr/>
        <a:lstStyle/>
        <a:p>
          <a:endParaRPr lang="sv-SE"/>
        </a:p>
      </dgm:t>
    </dgm:pt>
    <dgm:pt modelId="{1926AC0B-D20B-41EE-83E1-2B49DF6A54BA}">
      <dgm:prSet phldrT="[Text]"/>
      <dgm:spPr/>
      <dgm:t>
        <a:bodyPr/>
        <a:lstStyle/>
        <a:p>
          <a:r>
            <a:rPr lang="sv-SE"/>
            <a:t>Juli</a:t>
          </a:r>
        </a:p>
      </dgm:t>
    </dgm:pt>
    <dgm:pt modelId="{C9DB706E-F6C4-4777-BB6C-E3D7EA23E4D7}" type="parTrans" cxnId="{188BF161-0EEA-48DA-81E0-5B24A7C21F31}">
      <dgm:prSet/>
      <dgm:spPr/>
      <dgm:t>
        <a:bodyPr/>
        <a:lstStyle/>
        <a:p>
          <a:endParaRPr lang="sv-SE"/>
        </a:p>
      </dgm:t>
    </dgm:pt>
    <dgm:pt modelId="{0AC717EE-67FC-4CF9-AFE4-B214A0D1A9C7}" type="sibTrans" cxnId="{188BF161-0EEA-48DA-81E0-5B24A7C21F31}">
      <dgm:prSet/>
      <dgm:spPr/>
      <dgm:t>
        <a:bodyPr/>
        <a:lstStyle/>
        <a:p>
          <a:endParaRPr lang="sv-SE"/>
        </a:p>
      </dgm:t>
    </dgm:pt>
    <dgm:pt modelId="{48F100CF-327C-4CE7-8DC0-4A4D506584B8}">
      <dgm:prSet phldrT="[Text]"/>
      <dgm:spPr/>
      <dgm:t>
        <a:bodyPr/>
        <a:lstStyle/>
        <a:p>
          <a:r>
            <a:rPr lang="sv-SE"/>
            <a:t>Augusti</a:t>
          </a:r>
        </a:p>
      </dgm:t>
    </dgm:pt>
    <dgm:pt modelId="{DAB917C0-D4E2-4A35-BC3E-E23875FB5331}" type="parTrans" cxnId="{FD2C4EE6-6B47-4E50-A643-E71AB8B9F2AF}">
      <dgm:prSet/>
      <dgm:spPr/>
      <dgm:t>
        <a:bodyPr/>
        <a:lstStyle/>
        <a:p>
          <a:endParaRPr lang="sv-SE"/>
        </a:p>
      </dgm:t>
    </dgm:pt>
    <dgm:pt modelId="{FF8DFD36-8A0C-4279-8D2B-2DA1A2D60E59}" type="sibTrans" cxnId="{FD2C4EE6-6B47-4E50-A643-E71AB8B9F2AF}">
      <dgm:prSet/>
      <dgm:spPr/>
      <dgm:t>
        <a:bodyPr/>
        <a:lstStyle/>
        <a:p>
          <a:endParaRPr lang="sv-SE"/>
        </a:p>
      </dgm:t>
    </dgm:pt>
    <dgm:pt modelId="{67BCF5FE-31D8-4C63-A712-77787DC1AF1A}">
      <dgm:prSet phldrT="[Text]"/>
      <dgm:spPr/>
      <dgm:t>
        <a:bodyPr/>
        <a:lstStyle/>
        <a:p>
          <a:r>
            <a:rPr lang="sv-SE"/>
            <a:t>September</a:t>
          </a:r>
        </a:p>
      </dgm:t>
    </dgm:pt>
    <dgm:pt modelId="{F1E6F464-D95A-48C0-B40E-20B3F9EBB3B9}" type="parTrans" cxnId="{B83C7DD8-CCDC-4776-A005-C35E6285F49C}">
      <dgm:prSet/>
      <dgm:spPr/>
      <dgm:t>
        <a:bodyPr/>
        <a:lstStyle/>
        <a:p>
          <a:endParaRPr lang="sv-SE"/>
        </a:p>
      </dgm:t>
    </dgm:pt>
    <dgm:pt modelId="{AAE71AF2-897E-4FFC-8678-D11C64912626}" type="sibTrans" cxnId="{B83C7DD8-CCDC-4776-A005-C35E6285F49C}">
      <dgm:prSet/>
      <dgm:spPr/>
      <dgm:t>
        <a:bodyPr/>
        <a:lstStyle/>
        <a:p>
          <a:endParaRPr lang="sv-SE"/>
        </a:p>
      </dgm:t>
    </dgm:pt>
    <dgm:pt modelId="{74EEAF87-A0FE-4F07-B455-8F55716948D4}">
      <dgm:prSet phldrT="[Text]"/>
      <dgm:spPr/>
      <dgm:t>
        <a:bodyPr/>
        <a:lstStyle/>
        <a:p>
          <a:r>
            <a:rPr lang="sv-SE"/>
            <a:t>Oktober</a:t>
          </a:r>
        </a:p>
      </dgm:t>
    </dgm:pt>
    <dgm:pt modelId="{F6520D2B-20ED-4432-8609-0E1E19514AB2}" type="parTrans" cxnId="{D8ED6077-D231-4A76-B785-8DDADF59FB19}">
      <dgm:prSet/>
      <dgm:spPr/>
      <dgm:t>
        <a:bodyPr/>
        <a:lstStyle/>
        <a:p>
          <a:endParaRPr lang="sv-SE"/>
        </a:p>
      </dgm:t>
    </dgm:pt>
    <dgm:pt modelId="{0B5E26F4-FAB4-406C-A6B5-F03B87796FFD}" type="sibTrans" cxnId="{D8ED6077-D231-4A76-B785-8DDADF59FB19}">
      <dgm:prSet/>
      <dgm:spPr/>
      <dgm:t>
        <a:bodyPr/>
        <a:lstStyle/>
        <a:p>
          <a:endParaRPr lang="sv-SE"/>
        </a:p>
      </dgm:t>
    </dgm:pt>
    <dgm:pt modelId="{960D22DF-A306-4757-8C03-61E363F0BDC5}">
      <dgm:prSet phldrT="[Text]"/>
      <dgm:spPr/>
      <dgm:t>
        <a:bodyPr/>
        <a:lstStyle/>
        <a:p>
          <a:r>
            <a:rPr lang="sv-SE" dirty="0"/>
            <a:t>November</a:t>
          </a:r>
        </a:p>
      </dgm:t>
    </dgm:pt>
    <dgm:pt modelId="{E1A4D1A1-8203-40E1-ACCC-03D8450B3437}" type="parTrans" cxnId="{05891A2F-DDD6-4757-8AD0-81C84F4690BF}">
      <dgm:prSet/>
      <dgm:spPr/>
      <dgm:t>
        <a:bodyPr/>
        <a:lstStyle/>
        <a:p>
          <a:endParaRPr lang="sv-SE"/>
        </a:p>
      </dgm:t>
    </dgm:pt>
    <dgm:pt modelId="{83C75FCE-B022-417D-B5E7-708D223DA4BE}" type="sibTrans" cxnId="{05891A2F-DDD6-4757-8AD0-81C84F4690BF}">
      <dgm:prSet/>
      <dgm:spPr/>
      <dgm:t>
        <a:bodyPr/>
        <a:lstStyle/>
        <a:p>
          <a:endParaRPr lang="sv-SE"/>
        </a:p>
      </dgm:t>
    </dgm:pt>
    <dgm:pt modelId="{42CE3CF5-98C9-46EF-82BB-5980D9EB3646}">
      <dgm:prSet phldrT="[Text]"/>
      <dgm:spPr/>
      <dgm:t>
        <a:bodyPr/>
        <a:lstStyle/>
        <a:p>
          <a:r>
            <a:rPr lang="sv-SE" dirty="0"/>
            <a:t>December</a:t>
          </a:r>
        </a:p>
      </dgm:t>
    </dgm:pt>
    <dgm:pt modelId="{A6D20C4F-405B-4A09-BA98-51C5CCB7826A}" type="parTrans" cxnId="{407F6F0D-3B3A-4FCD-8990-66C89A407773}">
      <dgm:prSet/>
      <dgm:spPr/>
      <dgm:t>
        <a:bodyPr/>
        <a:lstStyle/>
        <a:p>
          <a:endParaRPr lang="sv-SE"/>
        </a:p>
      </dgm:t>
    </dgm:pt>
    <dgm:pt modelId="{5F4CFE80-1BDA-424B-803C-66D69FDB20BE}" type="sibTrans" cxnId="{407F6F0D-3B3A-4FCD-8990-66C89A407773}">
      <dgm:prSet/>
      <dgm:spPr/>
      <dgm:t>
        <a:bodyPr/>
        <a:lstStyle/>
        <a:p>
          <a:endParaRPr lang="sv-SE"/>
        </a:p>
      </dgm:t>
    </dgm:pt>
    <dgm:pt modelId="{347D109A-9E57-4C22-B235-921413C395EC}">
      <dgm:prSet phldrT="[Text]"/>
      <dgm:spPr>
        <a:solidFill>
          <a:schemeClr val="tx2">
            <a:lumMod val="90000"/>
            <a:lumOff val="10000"/>
          </a:schemeClr>
        </a:solidFill>
      </dgm:spPr>
      <dgm:t>
        <a:bodyPr/>
        <a:lstStyle/>
        <a:p>
          <a:r>
            <a:rPr lang="sv-SE" dirty="0"/>
            <a:t>Januari</a:t>
          </a:r>
        </a:p>
      </dgm:t>
    </dgm:pt>
    <dgm:pt modelId="{73A438BA-3F7F-4E14-9603-D4FB38DDE7FA}" type="parTrans" cxnId="{2A93BC5C-82CA-4D97-9CCC-4B46FA62BC09}">
      <dgm:prSet/>
      <dgm:spPr/>
      <dgm:t>
        <a:bodyPr/>
        <a:lstStyle/>
        <a:p>
          <a:endParaRPr lang="sv-SE"/>
        </a:p>
      </dgm:t>
    </dgm:pt>
    <dgm:pt modelId="{2F5886F4-AB42-47AD-AD8C-1E10D1A0133D}" type="sibTrans" cxnId="{2A93BC5C-82CA-4D97-9CCC-4B46FA62BC09}">
      <dgm:prSet/>
      <dgm:spPr/>
      <dgm:t>
        <a:bodyPr/>
        <a:lstStyle/>
        <a:p>
          <a:endParaRPr lang="sv-SE"/>
        </a:p>
      </dgm:t>
    </dgm:pt>
    <dgm:pt modelId="{936B35A5-37E5-4A38-ACAE-4B6F168A8401}">
      <dgm:prSet phldrT="[Text]"/>
      <dgm:spPr>
        <a:solidFill>
          <a:schemeClr val="tx2">
            <a:lumMod val="90000"/>
            <a:lumOff val="10000"/>
          </a:schemeClr>
        </a:solidFill>
      </dgm:spPr>
      <dgm:t>
        <a:bodyPr/>
        <a:lstStyle/>
        <a:p>
          <a:r>
            <a:rPr lang="sv-SE" dirty="0"/>
            <a:t>Februari</a:t>
          </a:r>
        </a:p>
      </dgm:t>
    </dgm:pt>
    <dgm:pt modelId="{B7F14F20-50AC-40E5-825D-730ED514C7B5}" type="parTrans" cxnId="{468E9AE6-6AA1-4E4B-91EF-49DBCAC9CFE0}">
      <dgm:prSet/>
      <dgm:spPr/>
      <dgm:t>
        <a:bodyPr/>
        <a:lstStyle/>
        <a:p>
          <a:endParaRPr lang="sv-SE"/>
        </a:p>
      </dgm:t>
    </dgm:pt>
    <dgm:pt modelId="{D09F9AD6-2423-4304-901C-16ECC292DA85}" type="sibTrans" cxnId="{468E9AE6-6AA1-4E4B-91EF-49DBCAC9CFE0}">
      <dgm:prSet/>
      <dgm:spPr/>
      <dgm:t>
        <a:bodyPr/>
        <a:lstStyle/>
        <a:p>
          <a:endParaRPr lang="sv-SE"/>
        </a:p>
      </dgm:t>
    </dgm:pt>
    <dgm:pt modelId="{95A78A89-93DB-4A6B-893F-450CF686650D}">
      <dgm:prSet phldrT="[Text]"/>
      <dgm:spPr>
        <a:solidFill>
          <a:schemeClr val="tx2">
            <a:lumMod val="90000"/>
            <a:lumOff val="10000"/>
          </a:schemeClr>
        </a:solidFill>
      </dgm:spPr>
      <dgm:t>
        <a:bodyPr/>
        <a:lstStyle/>
        <a:p>
          <a:r>
            <a:rPr lang="sv-SE" dirty="0"/>
            <a:t>Mars</a:t>
          </a:r>
        </a:p>
      </dgm:t>
    </dgm:pt>
    <dgm:pt modelId="{31EA37CE-C1DE-494E-B620-BD67C53C92DF}" type="parTrans" cxnId="{677024DC-74CA-43FE-9396-D5307BD77B0A}">
      <dgm:prSet/>
      <dgm:spPr/>
      <dgm:t>
        <a:bodyPr/>
        <a:lstStyle/>
        <a:p>
          <a:endParaRPr lang="sv-SE"/>
        </a:p>
      </dgm:t>
    </dgm:pt>
    <dgm:pt modelId="{1E989D97-51B3-4B51-A4B1-6C3A710AFED5}" type="sibTrans" cxnId="{677024DC-74CA-43FE-9396-D5307BD77B0A}">
      <dgm:prSet/>
      <dgm:spPr/>
      <dgm:t>
        <a:bodyPr/>
        <a:lstStyle/>
        <a:p>
          <a:endParaRPr lang="sv-SE"/>
        </a:p>
      </dgm:t>
    </dgm:pt>
    <dgm:pt modelId="{0E2FA565-F89E-48E2-BBB9-D98D1FCACE90}" type="pres">
      <dgm:prSet presAssocID="{6A3A2E81-29C6-47B0-BC24-E4ACB95608C2}" presName="Name0" presStyleCnt="0">
        <dgm:presLayoutVars>
          <dgm:dir/>
          <dgm:resizeHandles val="exact"/>
        </dgm:presLayoutVars>
      </dgm:prSet>
      <dgm:spPr/>
    </dgm:pt>
    <dgm:pt modelId="{FC3C4A7B-12A4-441D-B0E1-76608F8BB4B2}" type="pres">
      <dgm:prSet presAssocID="{677061E6-E1F0-4AD0-9E3D-E718BA39EFAE}" presName="parTxOnly" presStyleLbl="node1" presStyleIdx="0" presStyleCnt="14">
        <dgm:presLayoutVars>
          <dgm:bulletEnabled val="1"/>
        </dgm:presLayoutVars>
      </dgm:prSet>
      <dgm:spPr/>
    </dgm:pt>
    <dgm:pt modelId="{5BB6C45F-D2A5-4A98-9D27-1EAC85CF8154}" type="pres">
      <dgm:prSet presAssocID="{D380F99D-36A3-4824-85BF-4093BB28596F}" presName="parSpace" presStyleCnt="0"/>
      <dgm:spPr/>
    </dgm:pt>
    <dgm:pt modelId="{9C0C64FF-AD02-4451-B6B4-0019624193B0}" type="pres">
      <dgm:prSet presAssocID="{2F7E741C-0EBE-4AFE-A2FA-DCDB27ECDC9F}" presName="parTxOnly" presStyleLbl="node1" presStyleIdx="1" presStyleCnt="14">
        <dgm:presLayoutVars>
          <dgm:bulletEnabled val="1"/>
        </dgm:presLayoutVars>
      </dgm:prSet>
      <dgm:spPr/>
    </dgm:pt>
    <dgm:pt modelId="{F0CA70D9-8E20-4F82-9EE0-A48EBB553426}" type="pres">
      <dgm:prSet presAssocID="{334EAB5A-AE5C-47D0-AADC-65EEDA735695}" presName="parSpace" presStyleCnt="0"/>
      <dgm:spPr/>
    </dgm:pt>
    <dgm:pt modelId="{C11AD359-8458-4331-8317-5500BC31FF79}" type="pres">
      <dgm:prSet presAssocID="{4DBE2043-9E07-4973-ABBA-39568FAA24C5}" presName="parTxOnly" presStyleLbl="node1" presStyleIdx="2" presStyleCnt="14">
        <dgm:presLayoutVars>
          <dgm:bulletEnabled val="1"/>
        </dgm:presLayoutVars>
      </dgm:prSet>
      <dgm:spPr/>
    </dgm:pt>
    <dgm:pt modelId="{ECEEDB17-ECD1-4CF4-A7AB-D89475FBEC70}" type="pres">
      <dgm:prSet presAssocID="{0CA5BC73-BCCF-4908-837F-CA0775D57101}" presName="parSpace" presStyleCnt="0"/>
      <dgm:spPr/>
    </dgm:pt>
    <dgm:pt modelId="{7CFBC2EA-02C8-42F0-9528-CE361ADC4B07}" type="pres">
      <dgm:prSet presAssocID="{F507BC12-F244-4AF6-AA5F-6F4398C98BC5}" presName="parTxOnly" presStyleLbl="node1" presStyleIdx="3" presStyleCnt="14">
        <dgm:presLayoutVars>
          <dgm:bulletEnabled val="1"/>
        </dgm:presLayoutVars>
      </dgm:prSet>
      <dgm:spPr/>
    </dgm:pt>
    <dgm:pt modelId="{ED6907BF-74E2-4CD1-B5E1-2D05113C9972}" type="pres">
      <dgm:prSet presAssocID="{CE9505B7-AC05-4C1B-B7A6-048F9E3EC3F2}" presName="parSpace" presStyleCnt="0"/>
      <dgm:spPr/>
    </dgm:pt>
    <dgm:pt modelId="{AB5AA27E-836B-4B94-BEEB-BF8449EBA986}" type="pres">
      <dgm:prSet presAssocID="{58D01FE7-0858-45CF-B454-A7BFCD07EB56}" presName="parTxOnly" presStyleLbl="node1" presStyleIdx="4" presStyleCnt="14">
        <dgm:presLayoutVars>
          <dgm:bulletEnabled val="1"/>
        </dgm:presLayoutVars>
      </dgm:prSet>
      <dgm:spPr/>
    </dgm:pt>
    <dgm:pt modelId="{8C4593FE-CB23-4DB4-8292-AFF65DA646C8}" type="pres">
      <dgm:prSet presAssocID="{5DA2C547-BB0A-479B-BC21-B24A519E3BB1}" presName="parSpace" presStyleCnt="0"/>
      <dgm:spPr/>
    </dgm:pt>
    <dgm:pt modelId="{DCECD48C-2451-46A2-8AD8-F8EA2AA693E3}" type="pres">
      <dgm:prSet presAssocID="{1926AC0B-D20B-41EE-83E1-2B49DF6A54BA}" presName="parTxOnly" presStyleLbl="node1" presStyleIdx="5" presStyleCnt="14">
        <dgm:presLayoutVars>
          <dgm:bulletEnabled val="1"/>
        </dgm:presLayoutVars>
      </dgm:prSet>
      <dgm:spPr/>
    </dgm:pt>
    <dgm:pt modelId="{40CB1AB1-4205-4224-912D-32869FE2CDB6}" type="pres">
      <dgm:prSet presAssocID="{0AC717EE-67FC-4CF9-AFE4-B214A0D1A9C7}" presName="parSpace" presStyleCnt="0"/>
      <dgm:spPr/>
    </dgm:pt>
    <dgm:pt modelId="{2A85DDF9-2D95-4112-8094-E4EA64B86A0D}" type="pres">
      <dgm:prSet presAssocID="{48F100CF-327C-4CE7-8DC0-4A4D506584B8}" presName="parTxOnly" presStyleLbl="node1" presStyleIdx="6" presStyleCnt="14">
        <dgm:presLayoutVars>
          <dgm:bulletEnabled val="1"/>
        </dgm:presLayoutVars>
      </dgm:prSet>
      <dgm:spPr/>
    </dgm:pt>
    <dgm:pt modelId="{4F1EAB0B-633F-45BB-B6EF-DC5E1AA96CFF}" type="pres">
      <dgm:prSet presAssocID="{FF8DFD36-8A0C-4279-8D2B-2DA1A2D60E59}" presName="parSpace" presStyleCnt="0"/>
      <dgm:spPr/>
    </dgm:pt>
    <dgm:pt modelId="{856D5258-6734-4C63-8CA6-6A0ABBC489B4}" type="pres">
      <dgm:prSet presAssocID="{67BCF5FE-31D8-4C63-A712-77787DC1AF1A}" presName="parTxOnly" presStyleLbl="node1" presStyleIdx="7" presStyleCnt="14">
        <dgm:presLayoutVars>
          <dgm:bulletEnabled val="1"/>
        </dgm:presLayoutVars>
      </dgm:prSet>
      <dgm:spPr/>
    </dgm:pt>
    <dgm:pt modelId="{13A2A430-9268-441F-AB64-89DFC51C54A9}" type="pres">
      <dgm:prSet presAssocID="{AAE71AF2-897E-4FFC-8678-D11C64912626}" presName="parSpace" presStyleCnt="0"/>
      <dgm:spPr/>
    </dgm:pt>
    <dgm:pt modelId="{8B45893C-992D-4BDC-A73F-F254D2F986B6}" type="pres">
      <dgm:prSet presAssocID="{74EEAF87-A0FE-4F07-B455-8F55716948D4}" presName="parTxOnly" presStyleLbl="node1" presStyleIdx="8" presStyleCnt="14">
        <dgm:presLayoutVars>
          <dgm:bulletEnabled val="1"/>
        </dgm:presLayoutVars>
      </dgm:prSet>
      <dgm:spPr/>
    </dgm:pt>
    <dgm:pt modelId="{4051DF31-67C5-4FB0-ABE8-D38650D7C7A2}" type="pres">
      <dgm:prSet presAssocID="{0B5E26F4-FAB4-406C-A6B5-F03B87796FFD}" presName="parSpace" presStyleCnt="0"/>
      <dgm:spPr/>
    </dgm:pt>
    <dgm:pt modelId="{8B8F598E-1478-464B-B898-7FFBA5625069}" type="pres">
      <dgm:prSet presAssocID="{960D22DF-A306-4757-8C03-61E363F0BDC5}" presName="parTxOnly" presStyleLbl="node1" presStyleIdx="9" presStyleCnt="14">
        <dgm:presLayoutVars>
          <dgm:bulletEnabled val="1"/>
        </dgm:presLayoutVars>
      </dgm:prSet>
      <dgm:spPr/>
    </dgm:pt>
    <dgm:pt modelId="{79CFDA51-A4E2-4619-9149-5ADC13C9D233}" type="pres">
      <dgm:prSet presAssocID="{83C75FCE-B022-417D-B5E7-708D223DA4BE}" presName="parSpace" presStyleCnt="0"/>
      <dgm:spPr/>
    </dgm:pt>
    <dgm:pt modelId="{6F5FC585-C16A-43AF-A452-9CFB4A033EE6}" type="pres">
      <dgm:prSet presAssocID="{42CE3CF5-98C9-46EF-82BB-5980D9EB3646}" presName="parTxOnly" presStyleLbl="node1" presStyleIdx="10" presStyleCnt="14">
        <dgm:presLayoutVars>
          <dgm:bulletEnabled val="1"/>
        </dgm:presLayoutVars>
      </dgm:prSet>
      <dgm:spPr/>
    </dgm:pt>
    <dgm:pt modelId="{2762D96A-1165-4BED-A0FE-8C0CBB16B857}" type="pres">
      <dgm:prSet presAssocID="{5F4CFE80-1BDA-424B-803C-66D69FDB20BE}" presName="parSpace" presStyleCnt="0"/>
      <dgm:spPr/>
    </dgm:pt>
    <dgm:pt modelId="{32F0ADAA-3254-4680-86C2-C5470ED274BD}" type="pres">
      <dgm:prSet presAssocID="{347D109A-9E57-4C22-B235-921413C395EC}" presName="parTxOnly" presStyleLbl="node1" presStyleIdx="11" presStyleCnt="14">
        <dgm:presLayoutVars>
          <dgm:bulletEnabled val="1"/>
        </dgm:presLayoutVars>
      </dgm:prSet>
      <dgm:spPr/>
    </dgm:pt>
    <dgm:pt modelId="{E5F94623-783A-4D82-B727-B71A21BAF5C7}" type="pres">
      <dgm:prSet presAssocID="{2F5886F4-AB42-47AD-AD8C-1E10D1A0133D}" presName="parSpace" presStyleCnt="0"/>
      <dgm:spPr/>
    </dgm:pt>
    <dgm:pt modelId="{68970EEE-3CDC-43DF-9737-78AA5DAA423D}" type="pres">
      <dgm:prSet presAssocID="{936B35A5-37E5-4A38-ACAE-4B6F168A8401}" presName="parTxOnly" presStyleLbl="node1" presStyleIdx="12" presStyleCnt="14">
        <dgm:presLayoutVars>
          <dgm:bulletEnabled val="1"/>
        </dgm:presLayoutVars>
      </dgm:prSet>
      <dgm:spPr/>
    </dgm:pt>
    <dgm:pt modelId="{50066C0B-F07C-428B-9385-9A537A3E7FF4}" type="pres">
      <dgm:prSet presAssocID="{D09F9AD6-2423-4304-901C-16ECC292DA85}" presName="parSpace" presStyleCnt="0"/>
      <dgm:spPr/>
    </dgm:pt>
    <dgm:pt modelId="{8E9AC447-80CE-4DC6-B935-7C51505F3348}" type="pres">
      <dgm:prSet presAssocID="{95A78A89-93DB-4A6B-893F-450CF686650D}" presName="parTxOnly" presStyleLbl="node1" presStyleIdx="13" presStyleCnt="14">
        <dgm:presLayoutVars>
          <dgm:bulletEnabled val="1"/>
        </dgm:presLayoutVars>
      </dgm:prSet>
      <dgm:spPr/>
    </dgm:pt>
  </dgm:ptLst>
  <dgm:cxnLst>
    <dgm:cxn modelId="{22327B00-2882-4A2E-ACA0-F7F26045BC45}" type="presOf" srcId="{58D01FE7-0858-45CF-B454-A7BFCD07EB56}" destId="{AB5AA27E-836B-4B94-BEEB-BF8449EBA986}" srcOrd="0" destOrd="0" presId="urn:microsoft.com/office/officeart/2005/8/layout/hChevron3"/>
    <dgm:cxn modelId="{71225C01-5DCB-44DF-8451-259461AE28C0}" type="presOf" srcId="{6A3A2E81-29C6-47B0-BC24-E4ACB95608C2}" destId="{0E2FA565-F89E-48E2-BBB9-D98D1FCACE90}" srcOrd="0" destOrd="0" presId="urn:microsoft.com/office/officeart/2005/8/layout/hChevron3"/>
    <dgm:cxn modelId="{407F6F0D-3B3A-4FCD-8990-66C89A407773}" srcId="{6A3A2E81-29C6-47B0-BC24-E4ACB95608C2}" destId="{42CE3CF5-98C9-46EF-82BB-5980D9EB3646}" srcOrd="10" destOrd="0" parTransId="{A6D20C4F-405B-4A09-BA98-51C5CCB7826A}" sibTransId="{5F4CFE80-1BDA-424B-803C-66D69FDB20BE}"/>
    <dgm:cxn modelId="{A6B5FC10-89D4-4575-B33E-54EC09194261}" type="presOf" srcId="{677061E6-E1F0-4AD0-9E3D-E718BA39EFAE}" destId="{FC3C4A7B-12A4-441D-B0E1-76608F8BB4B2}" srcOrd="0" destOrd="0" presId="urn:microsoft.com/office/officeart/2005/8/layout/hChevron3"/>
    <dgm:cxn modelId="{246EDE22-8F52-49C7-989A-ADD82B1025B3}" srcId="{6A3A2E81-29C6-47B0-BC24-E4ACB95608C2}" destId="{F507BC12-F244-4AF6-AA5F-6F4398C98BC5}" srcOrd="3" destOrd="0" parTransId="{A2F605C6-FAD6-4E0B-BD96-C5F5AAC3A7CE}" sibTransId="{CE9505B7-AC05-4C1B-B7A6-048F9E3EC3F2}"/>
    <dgm:cxn modelId="{05891A2F-DDD6-4757-8AD0-81C84F4690BF}" srcId="{6A3A2E81-29C6-47B0-BC24-E4ACB95608C2}" destId="{960D22DF-A306-4757-8C03-61E363F0BDC5}" srcOrd="9" destOrd="0" parTransId="{E1A4D1A1-8203-40E1-ACCC-03D8450B3437}" sibTransId="{83C75FCE-B022-417D-B5E7-708D223DA4BE}"/>
    <dgm:cxn modelId="{D1C71330-9986-418E-A0C8-3E579685C4D9}" type="presOf" srcId="{347D109A-9E57-4C22-B235-921413C395EC}" destId="{32F0ADAA-3254-4680-86C2-C5470ED274BD}" srcOrd="0" destOrd="0" presId="urn:microsoft.com/office/officeart/2005/8/layout/hChevron3"/>
    <dgm:cxn modelId="{6907913C-FB11-4620-A431-C96DBD0228E7}" srcId="{6A3A2E81-29C6-47B0-BC24-E4ACB95608C2}" destId="{677061E6-E1F0-4AD0-9E3D-E718BA39EFAE}" srcOrd="0" destOrd="0" parTransId="{F1CE67C2-238C-4950-94CB-B0E3CA387D04}" sibTransId="{D380F99D-36A3-4824-85BF-4093BB28596F}"/>
    <dgm:cxn modelId="{E9AA075C-00C2-42E7-93EF-408AA1311AE4}" type="presOf" srcId="{67BCF5FE-31D8-4C63-A712-77787DC1AF1A}" destId="{856D5258-6734-4C63-8CA6-6A0ABBC489B4}" srcOrd="0" destOrd="0" presId="urn:microsoft.com/office/officeart/2005/8/layout/hChevron3"/>
    <dgm:cxn modelId="{2A93BC5C-82CA-4D97-9CCC-4B46FA62BC09}" srcId="{6A3A2E81-29C6-47B0-BC24-E4ACB95608C2}" destId="{347D109A-9E57-4C22-B235-921413C395EC}" srcOrd="11" destOrd="0" parTransId="{73A438BA-3F7F-4E14-9603-D4FB38DDE7FA}" sibTransId="{2F5886F4-AB42-47AD-AD8C-1E10D1A0133D}"/>
    <dgm:cxn modelId="{188BF161-0EEA-48DA-81E0-5B24A7C21F31}" srcId="{6A3A2E81-29C6-47B0-BC24-E4ACB95608C2}" destId="{1926AC0B-D20B-41EE-83E1-2B49DF6A54BA}" srcOrd="5" destOrd="0" parTransId="{C9DB706E-F6C4-4777-BB6C-E3D7EA23E4D7}" sibTransId="{0AC717EE-67FC-4CF9-AFE4-B214A0D1A9C7}"/>
    <dgm:cxn modelId="{DC7BB04E-3FF2-4C4B-9D94-6359ACC00BF6}" srcId="{6A3A2E81-29C6-47B0-BC24-E4ACB95608C2}" destId="{4DBE2043-9E07-4973-ABBA-39568FAA24C5}" srcOrd="2" destOrd="0" parTransId="{3C2D5D8A-EDCA-4C79-810A-C54887F5BC5F}" sibTransId="{0CA5BC73-BCCF-4908-837F-CA0775D57101}"/>
    <dgm:cxn modelId="{D8ED6077-D231-4A76-B785-8DDADF59FB19}" srcId="{6A3A2E81-29C6-47B0-BC24-E4ACB95608C2}" destId="{74EEAF87-A0FE-4F07-B455-8F55716948D4}" srcOrd="8" destOrd="0" parTransId="{F6520D2B-20ED-4432-8609-0E1E19514AB2}" sibTransId="{0B5E26F4-FAB4-406C-A6B5-F03B87796FFD}"/>
    <dgm:cxn modelId="{47374377-1A79-4DA4-B261-81134461C458}" type="presOf" srcId="{1926AC0B-D20B-41EE-83E1-2B49DF6A54BA}" destId="{DCECD48C-2451-46A2-8AD8-F8EA2AA693E3}" srcOrd="0" destOrd="0" presId="urn:microsoft.com/office/officeart/2005/8/layout/hChevron3"/>
    <dgm:cxn modelId="{9D629058-24C5-4B0D-9DD9-3A494C5EC955}" type="presOf" srcId="{936B35A5-37E5-4A38-ACAE-4B6F168A8401}" destId="{68970EEE-3CDC-43DF-9737-78AA5DAA423D}" srcOrd="0" destOrd="0" presId="urn:microsoft.com/office/officeart/2005/8/layout/hChevron3"/>
    <dgm:cxn modelId="{1D05CB5A-669D-40F7-8C42-0949D80B096D}" type="presOf" srcId="{95A78A89-93DB-4A6B-893F-450CF686650D}" destId="{8E9AC447-80CE-4DC6-B935-7C51505F3348}" srcOrd="0" destOrd="0" presId="urn:microsoft.com/office/officeart/2005/8/layout/hChevron3"/>
    <dgm:cxn modelId="{908B9784-B557-4F7F-A0B7-8EC84C70E9E0}" type="presOf" srcId="{960D22DF-A306-4757-8C03-61E363F0BDC5}" destId="{8B8F598E-1478-464B-B898-7FFBA5625069}" srcOrd="0" destOrd="0" presId="urn:microsoft.com/office/officeart/2005/8/layout/hChevron3"/>
    <dgm:cxn modelId="{7E19F68C-B8DE-4BDB-8FA4-848D8AF0F7CD}" srcId="{6A3A2E81-29C6-47B0-BC24-E4ACB95608C2}" destId="{58D01FE7-0858-45CF-B454-A7BFCD07EB56}" srcOrd="4" destOrd="0" parTransId="{DF439F37-8513-4DAA-AD57-E840B3E2A072}" sibTransId="{5DA2C547-BB0A-479B-BC21-B24A519E3BB1}"/>
    <dgm:cxn modelId="{99E28692-DE06-42A0-9D67-EC5440B08DAB}" type="presOf" srcId="{F507BC12-F244-4AF6-AA5F-6F4398C98BC5}" destId="{7CFBC2EA-02C8-42F0-9528-CE361ADC4B07}" srcOrd="0" destOrd="0" presId="urn:microsoft.com/office/officeart/2005/8/layout/hChevron3"/>
    <dgm:cxn modelId="{24B2B5AC-1ADD-4964-913C-7531E2A7AE2D}" type="presOf" srcId="{48F100CF-327C-4CE7-8DC0-4A4D506584B8}" destId="{2A85DDF9-2D95-4112-8094-E4EA64B86A0D}" srcOrd="0" destOrd="0" presId="urn:microsoft.com/office/officeart/2005/8/layout/hChevron3"/>
    <dgm:cxn modelId="{5DD8C9CD-C2C2-4F2B-8C84-8806A3DDC6E0}" type="presOf" srcId="{4DBE2043-9E07-4973-ABBA-39568FAA24C5}" destId="{C11AD359-8458-4331-8317-5500BC31FF79}" srcOrd="0" destOrd="0" presId="urn:microsoft.com/office/officeart/2005/8/layout/hChevron3"/>
    <dgm:cxn modelId="{B83C7DD8-CCDC-4776-A005-C35E6285F49C}" srcId="{6A3A2E81-29C6-47B0-BC24-E4ACB95608C2}" destId="{67BCF5FE-31D8-4C63-A712-77787DC1AF1A}" srcOrd="7" destOrd="0" parTransId="{F1E6F464-D95A-48C0-B40E-20B3F9EBB3B9}" sibTransId="{AAE71AF2-897E-4FFC-8678-D11C64912626}"/>
    <dgm:cxn modelId="{677024DC-74CA-43FE-9396-D5307BD77B0A}" srcId="{6A3A2E81-29C6-47B0-BC24-E4ACB95608C2}" destId="{95A78A89-93DB-4A6B-893F-450CF686650D}" srcOrd="13" destOrd="0" parTransId="{31EA37CE-C1DE-494E-B620-BD67C53C92DF}" sibTransId="{1E989D97-51B3-4B51-A4B1-6C3A710AFED5}"/>
    <dgm:cxn modelId="{AD6A8EE0-01E0-4306-8472-364890BA518E}" type="presOf" srcId="{74EEAF87-A0FE-4F07-B455-8F55716948D4}" destId="{8B45893C-992D-4BDC-A73F-F254D2F986B6}" srcOrd="0" destOrd="0" presId="urn:microsoft.com/office/officeart/2005/8/layout/hChevron3"/>
    <dgm:cxn modelId="{FD2C4EE6-6B47-4E50-A643-E71AB8B9F2AF}" srcId="{6A3A2E81-29C6-47B0-BC24-E4ACB95608C2}" destId="{48F100CF-327C-4CE7-8DC0-4A4D506584B8}" srcOrd="6" destOrd="0" parTransId="{DAB917C0-D4E2-4A35-BC3E-E23875FB5331}" sibTransId="{FF8DFD36-8A0C-4279-8D2B-2DA1A2D60E59}"/>
    <dgm:cxn modelId="{468E9AE6-6AA1-4E4B-91EF-49DBCAC9CFE0}" srcId="{6A3A2E81-29C6-47B0-BC24-E4ACB95608C2}" destId="{936B35A5-37E5-4A38-ACAE-4B6F168A8401}" srcOrd="12" destOrd="0" parTransId="{B7F14F20-50AC-40E5-825D-730ED514C7B5}" sibTransId="{D09F9AD6-2423-4304-901C-16ECC292DA85}"/>
    <dgm:cxn modelId="{54F463EB-1508-47F1-A0E1-9A2F91749A7B}" type="presOf" srcId="{42CE3CF5-98C9-46EF-82BB-5980D9EB3646}" destId="{6F5FC585-C16A-43AF-A452-9CFB4A033EE6}" srcOrd="0" destOrd="0" presId="urn:microsoft.com/office/officeart/2005/8/layout/hChevron3"/>
    <dgm:cxn modelId="{D54C9FF4-8EBE-4F94-A37D-10FC3691F55C}" srcId="{6A3A2E81-29C6-47B0-BC24-E4ACB95608C2}" destId="{2F7E741C-0EBE-4AFE-A2FA-DCDB27ECDC9F}" srcOrd="1" destOrd="0" parTransId="{CEF3B370-9080-4453-AF1A-D52F7680B8A2}" sibTransId="{334EAB5A-AE5C-47D0-AADC-65EEDA735695}"/>
    <dgm:cxn modelId="{DB8847FD-A9EB-4C24-AB5E-91369ED460BB}" type="presOf" srcId="{2F7E741C-0EBE-4AFE-A2FA-DCDB27ECDC9F}" destId="{9C0C64FF-AD02-4451-B6B4-0019624193B0}" srcOrd="0" destOrd="0" presId="urn:microsoft.com/office/officeart/2005/8/layout/hChevron3"/>
    <dgm:cxn modelId="{A6112319-6AF4-40EB-B0EA-625B8FE0B6CC}" type="presParOf" srcId="{0E2FA565-F89E-48E2-BBB9-D98D1FCACE90}" destId="{FC3C4A7B-12A4-441D-B0E1-76608F8BB4B2}" srcOrd="0" destOrd="0" presId="urn:microsoft.com/office/officeart/2005/8/layout/hChevron3"/>
    <dgm:cxn modelId="{BB44B5D0-62E3-4116-B70F-ABC0BF493516}" type="presParOf" srcId="{0E2FA565-F89E-48E2-BBB9-D98D1FCACE90}" destId="{5BB6C45F-D2A5-4A98-9D27-1EAC85CF8154}" srcOrd="1" destOrd="0" presId="urn:microsoft.com/office/officeart/2005/8/layout/hChevron3"/>
    <dgm:cxn modelId="{1484C0DB-A4D5-4EED-A64A-AD34B9553A0A}" type="presParOf" srcId="{0E2FA565-F89E-48E2-BBB9-D98D1FCACE90}" destId="{9C0C64FF-AD02-4451-B6B4-0019624193B0}" srcOrd="2" destOrd="0" presId="urn:microsoft.com/office/officeart/2005/8/layout/hChevron3"/>
    <dgm:cxn modelId="{5EC0C90F-163A-4AFB-9CDF-D0985564A18E}" type="presParOf" srcId="{0E2FA565-F89E-48E2-BBB9-D98D1FCACE90}" destId="{F0CA70D9-8E20-4F82-9EE0-A48EBB553426}" srcOrd="3" destOrd="0" presId="urn:microsoft.com/office/officeart/2005/8/layout/hChevron3"/>
    <dgm:cxn modelId="{D615A2E2-DB1C-4867-9F3B-9488D5A6043D}" type="presParOf" srcId="{0E2FA565-F89E-48E2-BBB9-D98D1FCACE90}" destId="{C11AD359-8458-4331-8317-5500BC31FF79}" srcOrd="4" destOrd="0" presId="urn:microsoft.com/office/officeart/2005/8/layout/hChevron3"/>
    <dgm:cxn modelId="{E2F9141E-88E8-45AA-BF3F-0216054CCE40}" type="presParOf" srcId="{0E2FA565-F89E-48E2-BBB9-D98D1FCACE90}" destId="{ECEEDB17-ECD1-4CF4-A7AB-D89475FBEC70}" srcOrd="5" destOrd="0" presId="urn:microsoft.com/office/officeart/2005/8/layout/hChevron3"/>
    <dgm:cxn modelId="{C421C226-E64B-40E7-9614-7100BA6886FD}" type="presParOf" srcId="{0E2FA565-F89E-48E2-BBB9-D98D1FCACE90}" destId="{7CFBC2EA-02C8-42F0-9528-CE361ADC4B07}" srcOrd="6" destOrd="0" presId="urn:microsoft.com/office/officeart/2005/8/layout/hChevron3"/>
    <dgm:cxn modelId="{CAB186B9-7347-45D1-994C-F0804E1AF96B}" type="presParOf" srcId="{0E2FA565-F89E-48E2-BBB9-D98D1FCACE90}" destId="{ED6907BF-74E2-4CD1-B5E1-2D05113C9972}" srcOrd="7" destOrd="0" presId="urn:microsoft.com/office/officeart/2005/8/layout/hChevron3"/>
    <dgm:cxn modelId="{C012C16D-D47F-4A65-A15A-F174B838FEBA}" type="presParOf" srcId="{0E2FA565-F89E-48E2-BBB9-D98D1FCACE90}" destId="{AB5AA27E-836B-4B94-BEEB-BF8449EBA986}" srcOrd="8" destOrd="0" presId="urn:microsoft.com/office/officeart/2005/8/layout/hChevron3"/>
    <dgm:cxn modelId="{2A6743A1-1971-4F6B-A53E-CB8D621A740E}" type="presParOf" srcId="{0E2FA565-F89E-48E2-BBB9-D98D1FCACE90}" destId="{8C4593FE-CB23-4DB4-8292-AFF65DA646C8}" srcOrd="9" destOrd="0" presId="urn:microsoft.com/office/officeart/2005/8/layout/hChevron3"/>
    <dgm:cxn modelId="{41C8CF92-8ADA-44CF-AE00-1E7503378C17}" type="presParOf" srcId="{0E2FA565-F89E-48E2-BBB9-D98D1FCACE90}" destId="{DCECD48C-2451-46A2-8AD8-F8EA2AA693E3}" srcOrd="10" destOrd="0" presId="urn:microsoft.com/office/officeart/2005/8/layout/hChevron3"/>
    <dgm:cxn modelId="{FD6991AB-C1B3-4A6A-9760-6AD3A15A4285}" type="presParOf" srcId="{0E2FA565-F89E-48E2-BBB9-D98D1FCACE90}" destId="{40CB1AB1-4205-4224-912D-32869FE2CDB6}" srcOrd="11" destOrd="0" presId="urn:microsoft.com/office/officeart/2005/8/layout/hChevron3"/>
    <dgm:cxn modelId="{90B663AC-3F96-4881-AAB9-8DCE44D7AA72}" type="presParOf" srcId="{0E2FA565-F89E-48E2-BBB9-D98D1FCACE90}" destId="{2A85DDF9-2D95-4112-8094-E4EA64B86A0D}" srcOrd="12" destOrd="0" presId="urn:microsoft.com/office/officeart/2005/8/layout/hChevron3"/>
    <dgm:cxn modelId="{5B6DF15B-A5C2-46AE-A3C8-AC59F2F2C26B}" type="presParOf" srcId="{0E2FA565-F89E-48E2-BBB9-D98D1FCACE90}" destId="{4F1EAB0B-633F-45BB-B6EF-DC5E1AA96CFF}" srcOrd="13" destOrd="0" presId="urn:microsoft.com/office/officeart/2005/8/layout/hChevron3"/>
    <dgm:cxn modelId="{A59A387A-0418-4921-80F7-8FEF9455157A}" type="presParOf" srcId="{0E2FA565-F89E-48E2-BBB9-D98D1FCACE90}" destId="{856D5258-6734-4C63-8CA6-6A0ABBC489B4}" srcOrd="14" destOrd="0" presId="urn:microsoft.com/office/officeart/2005/8/layout/hChevron3"/>
    <dgm:cxn modelId="{8E5193CB-68C5-4626-84A5-C4928A991C5A}" type="presParOf" srcId="{0E2FA565-F89E-48E2-BBB9-D98D1FCACE90}" destId="{13A2A430-9268-441F-AB64-89DFC51C54A9}" srcOrd="15" destOrd="0" presId="urn:microsoft.com/office/officeart/2005/8/layout/hChevron3"/>
    <dgm:cxn modelId="{7881F632-37B1-480C-A542-1E7ABF5F54DC}" type="presParOf" srcId="{0E2FA565-F89E-48E2-BBB9-D98D1FCACE90}" destId="{8B45893C-992D-4BDC-A73F-F254D2F986B6}" srcOrd="16" destOrd="0" presId="urn:microsoft.com/office/officeart/2005/8/layout/hChevron3"/>
    <dgm:cxn modelId="{DA3DF9B6-CB8F-4DCE-B567-E51689ACFABE}" type="presParOf" srcId="{0E2FA565-F89E-48E2-BBB9-D98D1FCACE90}" destId="{4051DF31-67C5-4FB0-ABE8-D38650D7C7A2}" srcOrd="17" destOrd="0" presId="urn:microsoft.com/office/officeart/2005/8/layout/hChevron3"/>
    <dgm:cxn modelId="{D12C2CA4-9919-484A-87A7-9C24D1AA7306}" type="presParOf" srcId="{0E2FA565-F89E-48E2-BBB9-D98D1FCACE90}" destId="{8B8F598E-1478-464B-B898-7FFBA5625069}" srcOrd="18" destOrd="0" presId="urn:microsoft.com/office/officeart/2005/8/layout/hChevron3"/>
    <dgm:cxn modelId="{9B8D2290-BB92-4DA1-8EC8-05A791130FEE}" type="presParOf" srcId="{0E2FA565-F89E-48E2-BBB9-D98D1FCACE90}" destId="{79CFDA51-A4E2-4619-9149-5ADC13C9D233}" srcOrd="19" destOrd="0" presId="urn:microsoft.com/office/officeart/2005/8/layout/hChevron3"/>
    <dgm:cxn modelId="{4EC2946A-5FA8-4065-88B5-674C37195260}" type="presParOf" srcId="{0E2FA565-F89E-48E2-BBB9-D98D1FCACE90}" destId="{6F5FC585-C16A-43AF-A452-9CFB4A033EE6}" srcOrd="20" destOrd="0" presId="urn:microsoft.com/office/officeart/2005/8/layout/hChevron3"/>
    <dgm:cxn modelId="{27BBAC01-3958-4B4E-8F49-979CDD43836D}" type="presParOf" srcId="{0E2FA565-F89E-48E2-BBB9-D98D1FCACE90}" destId="{2762D96A-1165-4BED-A0FE-8C0CBB16B857}" srcOrd="21" destOrd="0" presId="urn:microsoft.com/office/officeart/2005/8/layout/hChevron3"/>
    <dgm:cxn modelId="{1B53C8C6-6642-46F0-889A-AA17F9132E37}" type="presParOf" srcId="{0E2FA565-F89E-48E2-BBB9-D98D1FCACE90}" destId="{32F0ADAA-3254-4680-86C2-C5470ED274BD}" srcOrd="22" destOrd="0" presId="urn:microsoft.com/office/officeart/2005/8/layout/hChevron3"/>
    <dgm:cxn modelId="{70871554-C003-4FC7-A6BE-CF41B1FF91EF}" type="presParOf" srcId="{0E2FA565-F89E-48E2-BBB9-D98D1FCACE90}" destId="{E5F94623-783A-4D82-B727-B71A21BAF5C7}" srcOrd="23" destOrd="0" presId="urn:microsoft.com/office/officeart/2005/8/layout/hChevron3"/>
    <dgm:cxn modelId="{40D9E500-6CA7-41C9-AC2B-FA8C49935897}" type="presParOf" srcId="{0E2FA565-F89E-48E2-BBB9-D98D1FCACE90}" destId="{68970EEE-3CDC-43DF-9737-78AA5DAA423D}" srcOrd="24" destOrd="0" presId="urn:microsoft.com/office/officeart/2005/8/layout/hChevron3"/>
    <dgm:cxn modelId="{E4CE33DC-E5C8-4FC2-BA04-F60A8237A2F8}" type="presParOf" srcId="{0E2FA565-F89E-48E2-BBB9-D98D1FCACE90}" destId="{50066C0B-F07C-428B-9385-9A537A3E7FF4}" srcOrd="25" destOrd="0" presId="urn:microsoft.com/office/officeart/2005/8/layout/hChevron3"/>
    <dgm:cxn modelId="{DC96E99C-7CD3-43FC-9B3B-25D4B14207E9}" type="presParOf" srcId="{0E2FA565-F89E-48E2-BBB9-D98D1FCACE90}" destId="{8E9AC447-80CE-4DC6-B935-7C51505F3348}" srcOrd="26"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1CC23EC-BF40-44A8-ACBB-DD88405FEB28}" type="doc">
      <dgm:prSet loTypeId="urn:microsoft.com/office/officeart/2008/layout/PictureAccentList" loCatId="list" qsTypeId="urn:microsoft.com/office/officeart/2005/8/quickstyle/simple1" qsCatId="simple" csTypeId="urn:microsoft.com/office/officeart/2005/8/colors/accent1_2" csCatId="accent1" phldr="1"/>
      <dgm:spPr/>
      <dgm:t>
        <a:bodyPr/>
        <a:lstStyle/>
        <a:p>
          <a:endParaRPr lang="sv-SE"/>
        </a:p>
      </dgm:t>
    </dgm:pt>
    <dgm:pt modelId="{AE00462F-3F36-4288-B04A-EF27272F96AC}" type="pres">
      <dgm:prSet presAssocID="{41CC23EC-BF40-44A8-ACBB-DD88405FEB28}" presName="layout" presStyleCnt="0">
        <dgm:presLayoutVars>
          <dgm:chMax/>
          <dgm:chPref/>
          <dgm:dir/>
          <dgm:animOne val="branch"/>
          <dgm:animLvl val="lvl"/>
          <dgm:resizeHandles/>
        </dgm:presLayoutVars>
      </dgm:prSet>
      <dgm:spPr/>
    </dgm:pt>
  </dgm:ptLst>
  <dgm:cxnLst>
    <dgm:cxn modelId="{F5220D68-A921-4A4B-A6D3-877C86B25126}" type="presOf" srcId="{41CC23EC-BF40-44A8-ACBB-DD88405FEB28}" destId="{AE00462F-3F36-4288-B04A-EF27272F96AC}" srcOrd="0" destOrd="0" presId="urn:microsoft.com/office/officeart/2008/layout/PictureAccentLis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A3A2E81-29C6-47B0-BC24-E4ACB95608C2}" type="doc">
      <dgm:prSet loTypeId="urn:microsoft.com/office/officeart/2005/8/layout/hChevron3" loCatId="process" qsTypeId="urn:microsoft.com/office/officeart/2005/8/quickstyle/simple1" qsCatId="simple" csTypeId="urn:microsoft.com/office/officeart/2005/8/colors/accent0_3" csCatId="mainScheme" phldr="1"/>
      <dgm:spPr/>
    </dgm:pt>
    <dgm:pt modelId="{677061E6-E1F0-4AD0-9E3D-E718BA39EFAE}">
      <dgm:prSet phldrT="[Text]"/>
      <dgm:spPr/>
      <dgm:t>
        <a:bodyPr/>
        <a:lstStyle/>
        <a:p>
          <a:r>
            <a:rPr lang="sv-SE" dirty="0"/>
            <a:t>Februari</a:t>
          </a:r>
        </a:p>
      </dgm:t>
    </dgm:pt>
    <dgm:pt modelId="{F1CE67C2-238C-4950-94CB-B0E3CA387D04}" type="parTrans" cxnId="{6907913C-FB11-4620-A431-C96DBD0228E7}">
      <dgm:prSet/>
      <dgm:spPr/>
      <dgm:t>
        <a:bodyPr/>
        <a:lstStyle/>
        <a:p>
          <a:endParaRPr lang="sv-SE"/>
        </a:p>
      </dgm:t>
    </dgm:pt>
    <dgm:pt modelId="{D380F99D-36A3-4824-85BF-4093BB28596F}" type="sibTrans" cxnId="{6907913C-FB11-4620-A431-C96DBD0228E7}">
      <dgm:prSet/>
      <dgm:spPr/>
      <dgm:t>
        <a:bodyPr/>
        <a:lstStyle/>
        <a:p>
          <a:endParaRPr lang="sv-SE"/>
        </a:p>
      </dgm:t>
    </dgm:pt>
    <dgm:pt modelId="{2F7E741C-0EBE-4AFE-A2FA-DCDB27ECDC9F}">
      <dgm:prSet phldrT="[Text]"/>
      <dgm:spPr/>
      <dgm:t>
        <a:bodyPr/>
        <a:lstStyle/>
        <a:p>
          <a:r>
            <a:rPr lang="sv-SE"/>
            <a:t>Mars</a:t>
          </a:r>
        </a:p>
      </dgm:t>
    </dgm:pt>
    <dgm:pt modelId="{CEF3B370-9080-4453-AF1A-D52F7680B8A2}" type="parTrans" cxnId="{D54C9FF4-8EBE-4F94-A37D-10FC3691F55C}">
      <dgm:prSet/>
      <dgm:spPr/>
      <dgm:t>
        <a:bodyPr/>
        <a:lstStyle/>
        <a:p>
          <a:endParaRPr lang="sv-SE"/>
        </a:p>
      </dgm:t>
    </dgm:pt>
    <dgm:pt modelId="{334EAB5A-AE5C-47D0-AADC-65EEDA735695}" type="sibTrans" cxnId="{D54C9FF4-8EBE-4F94-A37D-10FC3691F55C}">
      <dgm:prSet/>
      <dgm:spPr/>
      <dgm:t>
        <a:bodyPr/>
        <a:lstStyle/>
        <a:p>
          <a:endParaRPr lang="sv-SE"/>
        </a:p>
      </dgm:t>
    </dgm:pt>
    <dgm:pt modelId="{4DBE2043-9E07-4973-ABBA-39568FAA24C5}">
      <dgm:prSet phldrT="[Text]"/>
      <dgm:spPr/>
      <dgm:t>
        <a:bodyPr/>
        <a:lstStyle/>
        <a:p>
          <a:r>
            <a:rPr lang="sv-SE"/>
            <a:t>April</a:t>
          </a:r>
        </a:p>
      </dgm:t>
    </dgm:pt>
    <dgm:pt modelId="{3C2D5D8A-EDCA-4C79-810A-C54887F5BC5F}" type="parTrans" cxnId="{DC7BB04E-3FF2-4C4B-9D94-6359ACC00BF6}">
      <dgm:prSet/>
      <dgm:spPr/>
      <dgm:t>
        <a:bodyPr/>
        <a:lstStyle/>
        <a:p>
          <a:endParaRPr lang="sv-SE"/>
        </a:p>
      </dgm:t>
    </dgm:pt>
    <dgm:pt modelId="{0CA5BC73-BCCF-4908-837F-CA0775D57101}" type="sibTrans" cxnId="{DC7BB04E-3FF2-4C4B-9D94-6359ACC00BF6}">
      <dgm:prSet/>
      <dgm:spPr/>
      <dgm:t>
        <a:bodyPr/>
        <a:lstStyle/>
        <a:p>
          <a:endParaRPr lang="sv-SE"/>
        </a:p>
      </dgm:t>
    </dgm:pt>
    <dgm:pt modelId="{F507BC12-F244-4AF6-AA5F-6F4398C98BC5}">
      <dgm:prSet phldrT="[Text]"/>
      <dgm:spPr/>
      <dgm:t>
        <a:bodyPr/>
        <a:lstStyle/>
        <a:p>
          <a:r>
            <a:rPr lang="sv-SE"/>
            <a:t>Maj</a:t>
          </a:r>
        </a:p>
      </dgm:t>
    </dgm:pt>
    <dgm:pt modelId="{A2F605C6-FAD6-4E0B-BD96-C5F5AAC3A7CE}" type="parTrans" cxnId="{246EDE22-8F52-49C7-989A-ADD82B1025B3}">
      <dgm:prSet/>
      <dgm:spPr/>
      <dgm:t>
        <a:bodyPr/>
        <a:lstStyle/>
        <a:p>
          <a:endParaRPr lang="sv-SE"/>
        </a:p>
      </dgm:t>
    </dgm:pt>
    <dgm:pt modelId="{CE9505B7-AC05-4C1B-B7A6-048F9E3EC3F2}" type="sibTrans" cxnId="{246EDE22-8F52-49C7-989A-ADD82B1025B3}">
      <dgm:prSet/>
      <dgm:spPr/>
      <dgm:t>
        <a:bodyPr/>
        <a:lstStyle/>
        <a:p>
          <a:endParaRPr lang="sv-SE"/>
        </a:p>
      </dgm:t>
    </dgm:pt>
    <dgm:pt modelId="{58D01FE7-0858-45CF-B454-A7BFCD07EB56}">
      <dgm:prSet phldrT="[Text]"/>
      <dgm:spPr/>
      <dgm:t>
        <a:bodyPr/>
        <a:lstStyle/>
        <a:p>
          <a:r>
            <a:rPr lang="sv-SE"/>
            <a:t>Juni</a:t>
          </a:r>
        </a:p>
      </dgm:t>
    </dgm:pt>
    <dgm:pt modelId="{DF439F37-8513-4DAA-AD57-E840B3E2A072}" type="parTrans" cxnId="{7E19F68C-B8DE-4BDB-8FA4-848D8AF0F7CD}">
      <dgm:prSet/>
      <dgm:spPr/>
      <dgm:t>
        <a:bodyPr/>
        <a:lstStyle/>
        <a:p>
          <a:endParaRPr lang="sv-SE"/>
        </a:p>
      </dgm:t>
    </dgm:pt>
    <dgm:pt modelId="{5DA2C547-BB0A-479B-BC21-B24A519E3BB1}" type="sibTrans" cxnId="{7E19F68C-B8DE-4BDB-8FA4-848D8AF0F7CD}">
      <dgm:prSet/>
      <dgm:spPr/>
      <dgm:t>
        <a:bodyPr/>
        <a:lstStyle/>
        <a:p>
          <a:endParaRPr lang="sv-SE"/>
        </a:p>
      </dgm:t>
    </dgm:pt>
    <dgm:pt modelId="{1926AC0B-D20B-41EE-83E1-2B49DF6A54BA}">
      <dgm:prSet phldrT="[Text]"/>
      <dgm:spPr/>
      <dgm:t>
        <a:bodyPr/>
        <a:lstStyle/>
        <a:p>
          <a:r>
            <a:rPr lang="sv-SE"/>
            <a:t>Juli</a:t>
          </a:r>
        </a:p>
      </dgm:t>
    </dgm:pt>
    <dgm:pt modelId="{C9DB706E-F6C4-4777-BB6C-E3D7EA23E4D7}" type="parTrans" cxnId="{188BF161-0EEA-48DA-81E0-5B24A7C21F31}">
      <dgm:prSet/>
      <dgm:spPr/>
      <dgm:t>
        <a:bodyPr/>
        <a:lstStyle/>
        <a:p>
          <a:endParaRPr lang="sv-SE"/>
        </a:p>
      </dgm:t>
    </dgm:pt>
    <dgm:pt modelId="{0AC717EE-67FC-4CF9-AFE4-B214A0D1A9C7}" type="sibTrans" cxnId="{188BF161-0EEA-48DA-81E0-5B24A7C21F31}">
      <dgm:prSet/>
      <dgm:spPr/>
      <dgm:t>
        <a:bodyPr/>
        <a:lstStyle/>
        <a:p>
          <a:endParaRPr lang="sv-SE"/>
        </a:p>
      </dgm:t>
    </dgm:pt>
    <dgm:pt modelId="{48F100CF-327C-4CE7-8DC0-4A4D506584B8}">
      <dgm:prSet phldrT="[Text]"/>
      <dgm:spPr/>
      <dgm:t>
        <a:bodyPr/>
        <a:lstStyle/>
        <a:p>
          <a:r>
            <a:rPr lang="sv-SE"/>
            <a:t>Augusti</a:t>
          </a:r>
        </a:p>
      </dgm:t>
    </dgm:pt>
    <dgm:pt modelId="{DAB917C0-D4E2-4A35-BC3E-E23875FB5331}" type="parTrans" cxnId="{FD2C4EE6-6B47-4E50-A643-E71AB8B9F2AF}">
      <dgm:prSet/>
      <dgm:spPr/>
      <dgm:t>
        <a:bodyPr/>
        <a:lstStyle/>
        <a:p>
          <a:endParaRPr lang="sv-SE"/>
        </a:p>
      </dgm:t>
    </dgm:pt>
    <dgm:pt modelId="{FF8DFD36-8A0C-4279-8D2B-2DA1A2D60E59}" type="sibTrans" cxnId="{FD2C4EE6-6B47-4E50-A643-E71AB8B9F2AF}">
      <dgm:prSet/>
      <dgm:spPr/>
      <dgm:t>
        <a:bodyPr/>
        <a:lstStyle/>
        <a:p>
          <a:endParaRPr lang="sv-SE"/>
        </a:p>
      </dgm:t>
    </dgm:pt>
    <dgm:pt modelId="{67BCF5FE-31D8-4C63-A712-77787DC1AF1A}">
      <dgm:prSet phldrT="[Text]"/>
      <dgm:spPr/>
      <dgm:t>
        <a:bodyPr/>
        <a:lstStyle/>
        <a:p>
          <a:r>
            <a:rPr lang="sv-SE"/>
            <a:t>September</a:t>
          </a:r>
        </a:p>
      </dgm:t>
    </dgm:pt>
    <dgm:pt modelId="{F1E6F464-D95A-48C0-B40E-20B3F9EBB3B9}" type="parTrans" cxnId="{B83C7DD8-CCDC-4776-A005-C35E6285F49C}">
      <dgm:prSet/>
      <dgm:spPr/>
      <dgm:t>
        <a:bodyPr/>
        <a:lstStyle/>
        <a:p>
          <a:endParaRPr lang="sv-SE"/>
        </a:p>
      </dgm:t>
    </dgm:pt>
    <dgm:pt modelId="{AAE71AF2-897E-4FFC-8678-D11C64912626}" type="sibTrans" cxnId="{B83C7DD8-CCDC-4776-A005-C35E6285F49C}">
      <dgm:prSet/>
      <dgm:spPr/>
      <dgm:t>
        <a:bodyPr/>
        <a:lstStyle/>
        <a:p>
          <a:endParaRPr lang="sv-SE"/>
        </a:p>
      </dgm:t>
    </dgm:pt>
    <dgm:pt modelId="{74EEAF87-A0FE-4F07-B455-8F55716948D4}">
      <dgm:prSet phldrT="[Text]"/>
      <dgm:spPr/>
      <dgm:t>
        <a:bodyPr/>
        <a:lstStyle/>
        <a:p>
          <a:r>
            <a:rPr lang="sv-SE"/>
            <a:t>Oktober</a:t>
          </a:r>
        </a:p>
      </dgm:t>
    </dgm:pt>
    <dgm:pt modelId="{F6520D2B-20ED-4432-8609-0E1E19514AB2}" type="parTrans" cxnId="{D8ED6077-D231-4A76-B785-8DDADF59FB19}">
      <dgm:prSet/>
      <dgm:spPr/>
      <dgm:t>
        <a:bodyPr/>
        <a:lstStyle/>
        <a:p>
          <a:endParaRPr lang="sv-SE"/>
        </a:p>
      </dgm:t>
    </dgm:pt>
    <dgm:pt modelId="{0B5E26F4-FAB4-406C-A6B5-F03B87796FFD}" type="sibTrans" cxnId="{D8ED6077-D231-4A76-B785-8DDADF59FB19}">
      <dgm:prSet/>
      <dgm:spPr/>
      <dgm:t>
        <a:bodyPr/>
        <a:lstStyle/>
        <a:p>
          <a:endParaRPr lang="sv-SE"/>
        </a:p>
      </dgm:t>
    </dgm:pt>
    <dgm:pt modelId="{960D22DF-A306-4757-8C03-61E363F0BDC5}">
      <dgm:prSet phldrT="[Text]"/>
      <dgm:spPr/>
      <dgm:t>
        <a:bodyPr/>
        <a:lstStyle/>
        <a:p>
          <a:r>
            <a:rPr lang="sv-SE" dirty="0"/>
            <a:t>November</a:t>
          </a:r>
        </a:p>
      </dgm:t>
    </dgm:pt>
    <dgm:pt modelId="{E1A4D1A1-8203-40E1-ACCC-03D8450B3437}" type="parTrans" cxnId="{05891A2F-DDD6-4757-8AD0-81C84F4690BF}">
      <dgm:prSet/>
      <dgm:spPr/>
      <dgm:t>
        <a:bodyPr/>
        <a:lstStyle/>
        <a:p>
          <a:endParaRPr lang="sv-SE"/>
        </a:p>
      </dgm:t>
    </dgm:pt>
    <dgm:pt modelId="{83C75FCE-B022-417D-B5E7-708D223DA4BE}" type="sibTrans" cxnId="{05891A2F-DDD6-4757-8AD0-81C84F4690BF}">
      <dgm:prSet/>
      <dgm:spPr/>
      <dgm:t>
        <a:bodyPr/>
        <a:lstStyle/>
        <a:p>
          <a:endParaRPr lang="sv-SE"/>
        </a:p>
      </dgm:t>
    </dgm:pt>
    <dgm:pt modelId="{42CE3CF5-98C9-46EF-82BB-5980D9EB3646}">
      <dgm:prSet phldrT="[Text]"/>
      <dgm:spPr/>
      <dgm:t>
        <a:bodyPr/>
        <a:lstStyle/>
        <a:p>
          <a:r>
            <a:rPr lang="sv-SE" dirty="0"/>
            <a:t>December</a:t>
          </a:r>
        </a:p>
      </dgm:t>
    </dgm:pt>
    <dgm:pt modelId="{A6D20C4F-405B-4A09-BA98-51C5CCB7826A}" type="parTrans" cxnId="{407F6F0D-3B3A-4FCD-8990-66C89A407773}">
      <dgm:prSet/>
      <dgm:spPr/>
      <dgm:t>
        <a:bodyPr/>
        <a:lstStyle/>
        <a:p>
          <a:endParaRPr lang="sv-SE"/>
        </a:p>
      </dgm:t>
    </dgm:pt>
    <dgm:pt modelId="{5F4CFE80-1BDA-424B-803C-66D69FDB20BE}" type="sibTrans" cxnId="{407F6F0D-3B3A-4FCD-8990-66C89A407773}">
      <dgm:prSet/>
      <dgm:spPr/>
      <dgm:t>
        <a:bodyPr/>
        <a:lstStyle/>
        <a:p>
          <a:endParaRPr lang="sv-SE"/>
        </a:p>
      </dgm:t>
    </dgm:pt>
    <dgm:pt modelId="{347D109A-9E57-4C22-B235-921413C395EC}">
      <dgm:prSet phldrT="[Text]"/>
      <dgm:spPr>
        <a:solidFill>
          <a:schemeClr val="tx2">
            <a:lumMod val="90000"/>
            <a:lumOff val="10000"/>
          </a:schemeClr>
        </a:solidFill>
      </dgm:spPr>
      <dgm:t>
        <a:bodyPr/>
        <a:lstStyle/>
        <a:p>
          <a:r>
            <a:rPr lang="sv-SE" dirty="0"/>
            <a:t>Januari</a:t>
          </a:r>
        </a:p>
      </dgm:t>
    </dgm:pt>
    <dgm:pt modelId="{73A438BA-3F7F-4E14-9603-D4FB38DDE7FA}" type="parTrans" cxnId="{2A93BC5C-82CA-4D97-9CCC-4B46FA62BC09}">
      <dgm:prSet/>
      <dgm:spPr/>
      <dgm:t>
        <a:bodyPr/>
        <a:lstStyle/>
        <a:p>
          <a:endParaRPr lang="sv-SE"/>
        </a:p>
      </dgm:t>
    </dgm:pt>
    <dgm:pt modelId="{2F5886F4-AB42-47AD-AD8C-1E10D1A0133D}" type="sibTrans" cxnId="{2A93BC5C-82CA-4D97-9CCC-4B46FA62BC09}">
      <dgm:prSet/>
      <dgm:spPr/>
      <dgm:t>
        <a:bodyPr/>
        <a:lstStyle/>
        <a:p>
          <a:endParaRPr lang="sv-SE"/>
        </a:p>
      </dgm:t>
    </dgm:pt>
    <dgm:pt modelId="{936B35A5-37E5-4A38-ACAE-4B6F168A8401}">
      <dgm:prSet phldrT="[Text]"/>
      <dgm:spPr>
        <a:solidFill>
          <a:schemeClr val="tx2">
            <a:lumMod val="90000"/>
            <a:lumOff val="10000"/>
          </a:schemeClr>
        </a:solidFill>
      </dgm:spPr>
      <dgm:t>
        <a:bodyPr/>
        <a:lstStyle/>
        <a:p>
          <a:r>
            <a:rPr lang="sv-SE" dirty="0"/>
            <a:t>Februari</a:t>
          </a:r>
        </a:p>
      </dgm:t>
    </dgm:pt>
    <dgm:pt modelId="{B7F14F20-50AC-40E5-825D-730ED514C7B5}" type="parTrans" cxnId="{468E9AE6-6AA1-4E4B-91EF-49DBCAC9CFE0}">
      <dgm:prSet/>
      <dgm:spPr/>
      <dgm:t>
        <a:bodyPr/>
        <a:lstStyle/>
        <a:p>
          <a:endParaRPr lang="sv-SE"/>
        </a:p>
      </dgm:t>
    </dgm:pt>
    <dgm:pt modelId="{D09F9AD6-2423-4304-901C-16ECC292DA85}" type="sibTrans" cxnId="{468E9AE6-6AA1-4E4B-91EF-49DBCAC9CFE0}">
      <dgm:prSet/>
      <dgm:spPr/>
      <dgm:t>
        <a:bodyPr/>
        <a:lstStyle/>
        <a:p>
          <a:endParaRPr lang="sv-SE"/>
        </a:p>
      </dgm:t>
    </dgm:pt>
    <dgm:pt modelId="{95A78A89-93DB-4A6B-893F-450CF686650D}">
      <dgm:prSet phldrT="[Text]"/>
      <dgm:spPr>
        <a:solidFill>
          <a:schemeClr val="tx2">
            <a:lumMod val="90000"/>
            <a:lumOff val="10000"/>
          </a:schemeClr>
        </a:solidFill>
      </dgm:spPr>
      <dgm:t>
        <a:bodyPr/>
        <a:lstStyle/>
        <a:p>
          <a:r>
            <a:rPr lang="sv-SE" dirty="0"/>
            <a:t>Mars</a:t>
          </a:r>
        </a:p>
      </dgm:t>
    </dgm:pt>
    <dgm:pt modelId="{31EA37CE-C1DE-494E-B620-BD67C53C92DF}" type="parTrans" cxnId="{677024DC-74CA-43FE-9396-D5307BD77B0A}">
      <dgm:prSet/>
      <dgm:spPr/>
      <dgm:t>
        <a:bodyPr/>
        <a:lstStyle/>
        <a:p>
          <a:endParaRPr lang="sv-SE"/>
        </a:p>
      </dgm:t>
    </dgm:pt>
    <dgm:pt modelId="{1E989D97-51B3-4B51-A4B1-6C3A710AFED5}" type="sibTrans" cxnId="{677024DC-74CA-43FE-9396-D5307BD77B0A}">
      <dgm:prSet/>
      <dgm:spPr/>
      <dgm:t>
        <a:bodyPr/>
        <a:lstStyle/>
        <a:p>
          <a:endParaRPr lang="sv-SE"/>
        </a:p>
      </dgm:t>
    </dgm:pt>
    <dgm:pt modelId="{0E2FA565-F89E-48E2-BBB9-D98D1FCACE90}" type="pres">
      <dgm:prSet presAssocID="{6A3A2E81-29C6-47B0-BC24-E4ACB95608C2}" presName="Name0" presStyleCnt="0">
        <dgm:presLayoutVars>
          <dgm:dir/>
          <dgm:resizeHandles val="exact"/>
        </dgm:presLayoutVars>
      </dgm:prSet>
      <dgm:spPr/>
    </dgm:pt>
    <dgm:pt modelId="{FC3C4A7B-12A4-441D-B0E1-76608F8BB4B2}" type="pres">
      <dgm:prSet presAssocID="{677061E6-E1F0-4AD0-9E3D-E718BA39EFAE}" presName="parTxOnly" presStyleLbl="node1" presStyleIdx="0" presStyleCnt="14">
        <dgm:presLayoutVars>
          <dgm:bulletEnabled val="1"/>
        </dgm:presLayoutVars>
      </dgm:prSet>
      <dgm:spPr/>
    </dgm:pt>
    <dgm:pt modelId="{5BB6C45F-D2A5-4A98-9D27-1EAC85CF8154}" type="pres">
      <dgm:prSet presAssocID="{D380F99D-36A3-4824-85BF-4093BB28596F}" presName="parSpace" presStyleCnt="0"/>
      <dgm:spPr/>
    </dgm:pt>
    <dgm:pt modelId="{9C0C64FF-AD02-4451-B6B4-0019624193B0}" type="pres">
      <dgm:prSet presAssocID="{2F7E741C-0EBE-4AFE-A2FA-DCDB27ECDC9F}" presName="parTxOnly" presStyleLbl="node1" presStyleIdx="1" presStyleCnt="14">
        <dgm:presLayoutVars>
          <dgm:bulletEnabled val="1"/>
        </dgm:presLayoutVars>
      </dgm:prSet>
      <dgm:spPr/>
    </dgm:pt>
    <dgm:pt modelId="{F0CA70D9-8E20-4F82-9EE0-A48EBB553426}" type="pres">
      <dgm:prSet presAssocID="{334EAB5A-AE5C-47D0-AADC-65EEDA735695}" presName="parSpace" presStyleCnt="0"/>
      <dgm:spPr/>
    </dgm:pt>
    <dgm:pt modelId="{C11AD359-8458-4331-8317-5500BC31FF79}" type="pres">
      <dgm:prSet presAssocID="{4DBE2043-9E07-4973-ABBA-39568FAA24C5}" presName="parTxOnly" presStyleLbl="node1" presStyleIdx="2" presStyleCnt="14">
        <dgm:presLayoutVars>
          <dgm:bulletEnabled val="1"/>
        </dgm:presLayoutVars>
      </dgm:prSet>
      <dgm:spPr/>
    </dgm:pt>
    <dgm:pt modelId="{ECEEDB17-ECD1-4CF4-A7AB-D89475FBEC70}" type="pres">
      <dgm:prSet presAssocID="{0CA5BC73-BCCF-4908-837F-CA0775D57101}" presName="parSpace" presStyleCnt="0"/>
      <dgm:spPr/>
    </dgm:pt>
    <dgm:pt modelId="{7CFBC2EA-02C8-42F0-9528-CE361ADC4B07}" type="pres">
      <dgm:prSet presAssocID="{F507BC12-F244-4AF6-AA5F-6F4398C98BC5}" presName="parTxOnly" presStyleLbl="node1" presStyleIdx="3" presStyleCnt="14">
        <dgm:presLayoutVars>
          <dgm:bulletEnabled val="1"/>
        </dgm:presLayoutVars>
      </dgm:prSet>
      <dgm:spPr/>
    </dgm:pt>
    <dgm:pt modelId="{ED6907BF-74E2-4CD1-B5E1-2D05113C9972}" type="pres">
      <dgm:prSet presAssocID="{CE9505B7-AC05-4C1B-B7A6-048F9E3EC3F2}" presName="parSpace" presStyleCnt="0"/>
      <dgm:spPr/>
    </dgm:pt>
    <dgm:pt modelId="{AB5AA27E-836B-4B94-BEEB-BF8449EBA986}" type="pres">
      <dgm:prSet presAssocID="{58D01FE7-0858-45CF-B454-A7BFCD07EB56}" presName="parTxOnly" presStyleLbl="node1" presStyleIdx="4" presStyleCnt="14">
        <dgm:presLayoutVars>
          <dgm:bulletEnabled val="1"/>
        </dgm:presLayoutVars>
      </dgm:prSet>
      <dgm:spPr/>
    </dgm:pt>
    <dgm:pt modelId="{8C4593FE-CB23-4DB4-8292-AFF65DA646C8}" type="pres">
      <dgm:prSet presAssocID="{5DA2C547-BB0A-479B-BC21-B24A519E3BB1}" presName="parSpace" presStyleCnt="0"/>
      <dgm:spPr/>
    </dgm:pt>
    <dgm:pt modelId="{DCECD48C-2451-46A2-8AD8-F8EA2AA693E3}" type="pres">
      <dgm:prSet presAssocID="{1926AC0B-D20B-41EE-83E1-2B49DF6A54BA}" presName="parTxOnly" presStyleLbl="node1" presStyleIdx="5" presStyleCnt="14">
        <dgm:presLayoutVars>
          <dgm:bulletEnabled val="1"/>
        </dgm:presLayoutVars>
      </dgm:prSet>
      <dgm:spPr/>
    </dgm:pt>
    <dgm:pt modelId="{40CB1AB1-4205-4224-912D-32869FE2CDB6}" type="pres">
      <dgm:prSet presAssocID="{0AC717EE-67FC-4CF9-AFE4-B214A0D1A9C7}" presName="parSpace" presStyleCnt="0"/>
      <dgm:spPr/>
    </dgm:pt>
    <dgm:pt modelId="{2A85DDF9-2D95-4112-8094-E4EA64B86A0D}" type="pres">
      <dgm:prSet presAssocID="{48F100CF-327C-4CE7-8DC0-4A4D506584B8}" presName="parTxOnly" presStyleLbl="node1" presStyleIdx="6" presStyleCnt="14">
        <dgm:presLayoutVars>
          <dgm:bulletEnabled val="1"/>
        </dgm:presLayoutVars>
      </dgm:prSet>
      <dgm:spPr/>
    </dgm:pt>
    <dgm:pt modelId="{4F1EAB0B-633F-45BB-B6EF-DC5E1AA96CFF}" type="pres">
      <dgm:prSet presAssocID="{FF8DFD36-8A0C-4279-8D2B-2DA1A2D60E59}" presName="parSpace" presStyleCnt="0"/>
      <dgm:spPr/>
    </dgm:pt>
    <dgm:pt modelId="{856D5258-6734-4C63-8CA6-6A0ABBC489B4}" type="pres">
      <dgm:prSet presAssocID="{67BCF5FE-31D8-4C63-A712-77787DC1AF1A}" presName="parTxOnly" presStyleLbl="node1" presStyleIdx="7" presStyleCnt="14">
        <dgm:presLayoutVars>
          <dgm:bulletEnabled val="1"/>
        </dgm:presLayoutVars>
      </dgm:prSet>
      <dgm:spPr/>
    </dgm:pt>
    <dgm:pt modelId="{13A2A430-9268-441F-AB64-89DFC51C54A9}" type="pres">
      <dgm:prSet presAssocID="{AAE71AF2-897E-4FFC-8678-D11C64912626}" presName="parSpace" presStyleCnt="0"/>
      <dgm:spPr/>
    </dgm:pt>
    <dgm:pt modelId="{8B45893C-992D-4BDC-A73F-F254D2F986B6}" type="pres">
      <dgm:prSet presAssocID="{74EEAF87-A0FE-4F07-B455-8F55716948D4}" presName="parTxOnly" presStyleLbl="node1" presStyleIdx="8" presStyleCnt="14">
        <dgm:presLayoutVars>
          <dgm:bulletEnabled val="1"/>
        </dgm:presLayoutVars>
      </dgm:prSet>
      <dgm:spPr/>
    </dgm:pt>
    <dgm:pt modelId="{4051DF31-67C5-4FB0-ABE8-D38650D7C7A2}" type="pres">
      <dgm:prSet presAssocID="{0B5E26F4-FAB4-406C-A6B5-F03B87796FFD}" presName="parSpace" presStyleCnt="0"/>
      <dgm:spPr/>
    </dgm:pt>
    <dgm:pt modelId="{8B8F598E-1478-464B-B898-7FFBA5625069}" type="pres">
      <dgm:prSet presAssocID="{960D22DF-A306-4757-8C03-61E363F0BDC5}" presName="parTxOnly" presStyleLbl="node1" presStyleIdx="9" presStyleCnt="14">
        <dgm:presLayoutVars>
          <dgm:bulletEnabled val="1"/>
        </dgm:presLayoutVars>
      </dgm:prSet>
      <dgm:spPr/>
    </dgm:pt>
    <dgm:pt modelId="{79CFDA51-A4E2-4619-9149-5ADC13C9D233}" type="pres">
      <dgm:prSet presAssocID="{83C75FCE-B022-417D-B5E7-708D223DA4BE}" presName="parSpace" presStyleCnt="0"/>
      <dgm:spPr/>
    </dgm:pt>
    <dgm:pt modelId="{6F5FC585-C16A-43AF-A452-9CFB4A033EE6}" type="pres">
      <dgm:prSet presAssocID="{42CE3CF5-98C9-46EF-82BB-5980D9EB3646}" presName="parTxOnly" presStyleLbl="node1" presStyleIdx="10" presStyleCnt="14">
        <dgm:presLayoutVars>
          <dgm:bulletEnabled val="1"/>
        </dgm:presLayoutVars>
      </dgm:prSet>
      <dgm:spPr/>
    </dgm:pt>
    <dgm:pt modelId="{2762D96A-1165-4BED-A0FE-8C0CBB16B857}" type="pres">
      <dgm:prSet presAssocID="{5F4CFE80-1BDA-424B-803C-66D69FDB20BE}" presName="parSpace" presStyleCnt="0"/>
      <dgm:spPr/>
    </dgm:pt>
    <dgm:pt modelId="{32F0ADAA-3254-4680-86C2-C5470ED274BD}" type="pres">
      <dgm:prSet presAssocID="{347D109A-9E57-4C22-B235-921413C395EC}" presName="parTxOnly" presStyleLbl="node1" presStyleIdx="11" presStyleCnt="14">
        <dgm:presLayoutVars>
          <dgm:bulletEnabled val="1"/>
        </dgm:presLayoutVars>
      </dgm:prSet>
      <dgm:spPr/>
    </dgm:pt>
    <dgm:pt modelId="{E5F94623-783A-4D82-B727-B71A21BAF5C7}" type="pres">
      <dgm:prSet presAssocID="{2F5886F4-AB42-47AD-AD8C-1E10D1A0133D}" presName="parSpace" presStyleCnt="0"/>
      <dgm:spPr/>
    </dgm:pt>
    <dgm:pt modelId="{68970EEE-3CDC-43DF-9737-78AA5DAA423D}" type="pres">
      <dgm:prSet presAssocID="{936B35A5-37E5-4A38-ACAE-4B6F168A8401}" presName="parTxOnly" presStyleLbl="node1" presStyleIdx="12" presStyleCnt="14">
        <dgm:presLayoutVars>
          <dgm:bulletEnabled val="1"/>
        </dgm:presLayoutVars>
      </dgm:prSet>
      <dgm:spPr/>
    </dgm:pt>
    <dgm:pt modelId="{50066C0B-F07C-428B-9385-9A537A3E7FF4}" type="pres">
      <dgm:prSet presAssocID="{D09F9AD6-2423-4304-901C-16ECC292DA85}" presName="parSpace" presStyleCnt="0"/>
      <dgm:spPr/>
    </dgm:pt>
    <dgm:pt modelId="{8E9AC447-80CE-4DC6-B935-7C51505F3348}" type="pres">
      <dgm:prSet presAssocID="{95A78A89-93DB-4A6B-893F-450CF686650D}" presName="parTxOnly" presStyleLbl="node1" presStyleIdx="13" presStyleCnt="14">
        <dgm:presLayoutVars>
          <dgm:bulletEnabled val="1"/>
        </dgm:presLayoutVars>
      </dgm:prSet>
      <dgm:spPr/>
    </dgm:pt>
  </dgm:ptLst>
  <dgm:cxnLst>
    <dgm:cxn modelId="{22327B00-2882-4A2E-ACA0-F7F26045BC45}" type="presOf" srcId="{58D01FE7-0858-45CF-B454-A7BFCD07EB56}" destId="{AB5AA27E-836B-4B94-BEEB-BF8449EBA986}" srcOrd="0" destOrd="0" presId="urn:microsoft.com/office/officeart/2005/8/layout/hChevron3"/>
    <dgm:cxn modelId="{71225C01-5DCB-44DF-8451-259461AE28C0}" type="presOf" srcId="{6A3A2E81-29C6-47B0-BC24-E4ACB95608C2}" destId="{0E2FA565-F89E-48E2-BBB9-D98D1FCACE90}" srcOrd="0" destOrd="0" presId="urn:microsoft.com/office/officeart/2005/8/layout/hChevron3"/>
    <dgm:cxn modelId="{407F6F0D-3B3A-4FCD-8990-66C89A407773}" srcId="{6A3A2E81-29C6-47B0-BC24-E4ACB95608C2}" destId="{42CE3CF5-98C9-46EF-82BB-5980D9EB3646}" srcOrd="10" destOrd="0" parTransId="{A6D20C4F-405B-4A09-BA98-51C5CCB7826A}" sibTransId="{5F4CFE80-1BDA-424B-803C-66D69FDB20BE}"/>
    <dgm:cxn modelId="{A6B5FC10-89D4-4575-B33E-54EC09194261}" type="presOf" srcId="{677061E6-E1F0-4AD0-9E3D-E718BA39EFAE}" destId="{FC3C4A7B-12A4-441D-B0E1-76608F8BB4B2}" srcOrd="0" destOrd="0" presId="urn:microsoft.com/office/officeart/2005/8/layout/hChevron3"/>
    <dgm:cxn modelId="{246EDE22-8F52-49C7-989A-ADD82B1025B3}" srcId="{6A3A2E81-29C6-47B0-BC24-E4ACB95608C2}" destId="{F507BC12-F244-4AF6-AA5F-6F4398C98BC5}" srcOrd="3" destOrd="0" parTransId="{A2F605C6-FAD6-4E0B-BD96-C5F5AAC3A7CE}" sibTransId="{CE9505B7-AC05-4C1B-B7A6-048F9E3EC3F2}"/>
    <dgm:cxn modelId="{05891A2F-DDD6-4757-8AD0-81C84F4690BF}" srcId="{6A3A2E81-29C6-47B0-BC24-E4ACB95608C2}" destId="{960D22DF-A306-4757-8C03-61E363F0BDC5}" srcOrd="9" destOrd="0" parTransId="{E1A4D1A1-8203-40E1-ACCC-03D8450B3437}" sibTransId="{83C75FCE-B022-417D-B5E7-708D223DA4BE}"/>
    <dgm:cxn modelId="{D1C71330-9986-418E-A0C8-3E579685C4D9}" type="presOf" srcId="{347D109A-9E57-4C22-B235-921413C395EC}" destId="{32F0ADAA-3254-4680-86C2-C5470ED274BD}" srcOrd="0" destOrd="0" presId="urn:microsoft.com/office/officeart/2005/8/layout/hChevron3"/>
    <dgm:cxn modelId="{6907913C-FB11-4620-A431-C96DBD0228E7}" srcId="{6A3A2E81-29C6-47B0-BC24-E4ACB95608C2}" destId="{677061E6-E1F0-4AD0-9E3D-E718BA39EFAE}" srcOrd="0" destOrd="0" parTransId="{F1CE67C2-238C-4950-94CB-B0E3CA387D04}" sibTransId="{D380F99D-36A3-4824-85BF-4093BB28596F}"/>
    <dgm:cxn modelId="{E9AA075C-00C2-42E7-93EF-408AA1311AE4}" type="presOf" srcId="{67BCF5FE-31D8-4C63-A712-77787DC1AF1A}" destId="{856D5258-6734-4C63-8CA6-6A0ABBC489B4}" srcOrd="0" destOrd="0" presId="urn:microsoft.com/office/officeart/2005/8/layout/hChevron3"/>
    <dgm:cxn modelId="{2A93BC5C-82CA-4D97-9CCC-4B46FA62BC09}" srcId="{6A3A2E81-29C6-47B0-BC24-E4ACB95608C2}" destId="{347D109A-9E57-4C22-B235-921413C395EC}" srcOrd="11" destOrd="0" parTransId="{73A438BA-3F7F-4E14-9603-D4FB38DDE7FA}" sibTransId="{2F5886F4-AB42-47AD-AD8C-1E10D1A0133D}"/>
    <dgm:cxn modelId="{188BF161-0EEA-48DA-81E0-5B24A7C21F31}" srcId="{6A3A2E81-29C6-47B0-BC24-E4ACB95608C2}" destId="{1926AC0B-D20B-41EE-83E1-2B49DF6A54BA}" srcOrd="5" destOrd="0" parTransId="{C9DB706E-F6C4-4777-BB6C-E3D7EA23E4D7}" sibTransId="{0AC717EE-67FC-4CF9-AFE4-B214A0D1A9C7}"/>
    <dgm:cxn modelId="{DC7BB04E-3FF2-4C4B-9D94-6359ACC00BF6}" srcId="{6A3A2E81-29C6-47B0-BC24-E4ACB95608C2}" destId="{4DBE2043-9E07-4973-ABBA-39568FAA24C5}" srcOrd="2" destOrd="0" parTransId="{3C2D5D8A-EDCA-4C79-810A-C54887F5BC5F}" sibTransId="{0CA5BC73-BCCF-4908-837F-CA0775D57101}"/>
    <dgm:cxn modelId="{D8ED6077-D231-4A76-B785-8DDADF59FB19}" srcId="{6A3A2E81-29C6-47B0-BC24-E4ACB95608C2}" destId="{74EEAF87-A0FE-4F07-B455-8F55716948D4}" srcOrd="8" destOrd="0" parTransId="{F6520D2B-20ED-4432-8609-0E1E19514AB2}" sibTransId="{0B5E26F4-FAB4-406C-A6B5-F03B87796FFD}"/>
    <dgm:cxn modelId="{47374377-1A79-4DA4-B261-81134461C458}" type="presOf" srcId="{1926AC0B-D20B-41EE-83E1-2B49DF6A54BA}" destId="{DCECD48C-2451-46A2-8AD8-F8EA2AA693E3}" srcOrd="0" destOrd="0" presId="urn:microsoft.com/office/officeart/2005/8/layout/hChevron3"/>
    <dgm:cxn modelId="{9D629058-24C5-4B0D-9DD9-3A494C5EC955}" type="presOf" srcId="{936B35A5-37E5-4A38-ACAE-4B6F168A8401}" destId="{68970EEE-3CDC-43DF-9737-78AA5DAA423D}" srcOrd="0" destOrd="0" presId="urn:microsoft.com/office/officeart/2005/8/layout/hChevron3"/>
    <dgm:cxn modelId="{1D05CB5A-669D-40F7-8C42-0949D80B096D}" type="presOf" srcId="{95A78A89-93DB-4A6B-893F-450CF686650D}" destId="{8E9AC447-80CE-4DC6-B935-7C51505F3348}" srcOrd="0" destOrd="0" presId="urn:microsoft.com/office/officeart/2005/8/layout/hChevron3"/>
    <dgm:cxn modelId="{908B9784-B557-4F7F-A0B7-8EC84C70E9E0}" type="presOf" srcId="{960D22DF-A306-4757-8C03-61E363F0BDC5}" destId="{8B8F598E-1478-464B-B898-7FFBA5625069}" srcOrd="0" destOrd="0" presId="urn:microsoft.com/office/officeart/2005/8/layout/hChevron3"/>
    <dgm:cxn modelId="{7E19F68C-B8DE-4BDB-8FA4-848D8AF0F7CD}" srcId="{6A3A2E81-29C6-47B0-BC24-E4ACB95608C2}" destId="{58D01FE7-0858-45CF-B454-A7BFCD07EB56}" srcOrd="4" destOrd="0" parTransId="{DF439F37-8513-4DAA-AD57-E840B3E2A072}" sibTransId="{5DA2C547-BB0A-479B-BC21-B24A519E3BB1}"/>
    <dgm:cxn modelId="{99E28692-DE06-42A0-9D67-EC5440B08DAB}" type="presOf" srcId="{F507BC12-F244-4AF6-AA5F-6F4398C98BC5}" destId="{7CFBC2EA-02C8-42F0-9528-CE361ADC4B07}" srcOrd="0" destOrd="0" presId="urn:microsoft.com/office/officeart/2005/8/layout/hChevron3"/>
    <dgm:cxn modelId="{24B2B5AC-1ADD-4964-913C-7531E2A7AE2D}" type="presOf" srcId="{48F100CF-327C-4CE7-8DC0-4A4D506584B8}" destId="{2A85DDF9-2D95-4112-8094-E4EA64B86A0D}" srcOrd="0" destOrd="0" presId="urn:microsoft.com/office/officeart/2005/8/layout/hChevron3"/>
    <dgm:cxn modelId="{5DD8C9CD-C2C2-4F2B-8C84-8806A3DDC6E0}" type="presOf" srcId="{4DBE2043-9E07-4973-ABBA-39568FAA24C5}" destId="{C11AD359-8458-4331-8317-5500BC31FF79}" srcOrd="0" destOrd="0" presId="urn:microsoft.com/office/officeart/2005/8/layout/hChevron3"/>
    <dgm:cxn modelId="{B83C7DD8-CCDC-4776-A005-C35E6285F49C}" srcId="{6A3A2E81-29C6-47B0-BC24-E4ACB95608C2}" destId="{67BCF5FE-31D8-4C63-A712-77787DC1AF1A}" srcOrd="7" destOrd="0" parTransId="{F1E6F464-D95A-48C0-B40E-20B3F9EBB3B9}" sibTransId="{AAE71AF2-897E-4FFC-8678-D11C64912626}"/>
    <dgm:cxn modelId="{677024DC-74CA-43FE-9396-D5307BD77B0A}" srcId="{6A3A2E81-29C6-47B0-BC24-E4ACB95608C2}" destId="{95A78A89-93DB-4A6B-893F-450CF686650D}" srcOrd="13" destOrd="0" parTransId="{31EA37CE-C1DE-494E-B620-BD67C53C92DF}" sibTransId="{1E989D97-51B3-4B51-A4B1-6C3A710AFED5}"/>
    <dgm:cxn modelId="{AD6A8EE0-01E0-4306-8472-364890BA518E}" type="presOf" srcId="{74EEAF87-A0FE-4F07-B455-8F55716948D4}" destId="{8B45893C-992D-4BDC-A73F-F254D2F986B6}" srcOrd="0" destOrd="0" presId="urn:microsoft.com/office/officeart/2005/8/layout/hChevron3"/>
    <dgm:cxn modelId="{FD2C4EE6-6B47-4E50-A643-E71AB8B9F2AF}" srcId="{6A3A2E81-29C6-47B0-BC24-E4ACB95608C2}" destId="{48F100CF-327C-4CE7-8DC0-4A4D506584B8}" srcOrd="6" destOrd="0" parTransId="{DAB917C0-D4E2-4A35-BC3E-E23875FB5331}" sibTransId="{FF8DFD36-8A0C-4279-8D2B-2DA1A2D60E59}"/>
    <dgm:cxn modelId="{468E9AE6-6AA1-4E4B-91EF-49DBCAC9CFE0}" srcId="{6A3A2E81-29C6-47B0-BC24-E4ACB95608C2}" destId="{936B35A5-37E5-4A38-ACAE-4B6F168A8401}" srcOrd="12" destOrd="0" parTransId="{B7F14F20-50AC-40E5-825D-730ED514C7B5}" sibTransId="{D09F9AD6-2423-4304-901C-16ECC292DA85}"/>
    <dgm:cxn modelId="{54F463EB-1508-47F1-A0E1-9A2F91749A7B}" type="presOf" srcId="{42CE3CF5-98C9-46EF-82BB-5980D9EB3646}" destId="{6F5FC585-C16A-43AF-A452-9CFB4A033EE6}" srcOrd="0" destOrd="0" presId="urn:microsoft.com/office/officeart/2005/8/layout/hChevron3"/>
    <dgm:cxn modelId="{D54C9FF4-8EBE-4F94-A37D-10FC3691F55C}" srcId="{6A3A2E81-29C6-47B0-BC24-E4ACB95608C2}" destId="{2F7E741C-0EBE-4AFE-A2FA-DCDB27ECDC9F}" srcOrd="1" destOrd="0" parTransId="{CEF3B370-9080-4453-AF1A-D52F7680B8A2}" sibTransId="{334EAB5A-AE5C-47D0-AADC-65EEDA735695}"/>
    <dgm:cxn modelId="{DB8847FD-A9EB-4C24-AB5E-91369ED460BB}" type="presOf" srcId="{2F7E741C-0EBE-4AFE-A2FA-DCDB27ECDC9F}" destId="{9C0C64FF-AD02-4451-B6B4-0019624193B0}" srcOrd="0" destOrd="0" presId="urn:microsoft.com/office/officeart/2005/8/layout/hChevron3"/>
    <dgm:cxn modelId="{A6112319-6AF4-40EB-B0EA-625B8FE0B6CC}" type="presParOf" srcId="{0E2FA565-F89E-48E2-BBB9-D98D1FCACE90}" destId="{FC3C4A7B-12A4-441D-B0E1-76608F8BB4B2}" srcOrd="0" destOrd="0" presId="urn:microsoft.com/office/officeart/2005/8/layout/hChevron3"/>
    <dgm:cxn modelId="{BB44B5D0-62E3-4116-B70F-ABC0BF493516}" type="presParOf" srcId="{0E2FA565-F89E-48E2-BBB9-D98D1FCACE90}" destId="{5BB6C45F-D2A5-4A98-9D27-1EAC85CF8154}" srcOrd="1" destOrd="0" presId="urn:microsoft.com/office/officeart/2005/8/layout/hChevron3"/>
    <dgm:cxn modelId="{1484C0DB-A4D5-4EED-A64A-AD34B9553A0A}" type="presParOf" srcId="{0E2FA565-F89E-48E2-BBB9-D98D1FCACE90}" destId="{9C0C64FF-AD02-4451-B6B4-0019624193B0}" srcOrd="2" destOrd="0" presId="urn:microsoft.com/office/officeart/2005/8/layout/hChevron3"/>
    <dgm:cxn modelId="{5EC0C90F-163A-4AFB-9CDF-D0985564A18E}" type="presParOf" srcId="{0E2FA565-F89E-48E2-BBB9-D98D1FCACE90}" destId="{F0CA70D9-8E20-4F82-9EE0-A48EBB553426}" srcOrd="3" destOrd="0" presId="urn:microsoft.com/office/officeart/2005/8/layout/hChevron3"/>
    <dgm:cxn modelId="{D615A2E2-DB1C-4867-9F3B-9488D5A6043D}" type="presParOf" srcId="{0E2FA565-F89E-48E2-BBB9-D98D1FCACE90}" destId="{C11AD359-8458-4331-8317-5500BC31FF79}" srcOrd="4" destOrd="0" presId="urn:microsoft.com/office/officeart/2005/8/layout/hChevron3"/>
    <dgm:cxn modelId="{E2F9141E-88E8-45AA-BF3F-0216054CCE40}" type="presParOf" srcId="{0E2FA565-F89E-48E2-BBB9-D98D1FCACE90}" destId="{ECEEDB17-ECD1-4CF4-A7AB-D89475FBEC70}" srcOrd="5" destOrd="0" presId="urn:microsoft.com/office/officeart/2005/8/layout/hChevron3"/>
    <dgm:cxn modelId="{C421C226-E64B-40E7-9614-7100BA6886FD}" type="presParOf" srcId="{0E2FA565-F89E-48E2-BBB9-D98D1FCACE90}" destId="{7CFBC2EA-02C8-42F0-9528-CE361ADC4B07}" srcOrd="6" destOrd="0" presId="urn:microsoft.com/office/officeart/2005/8/layout/hChevron3"/>
    <dgm:cxn modelId="{CAB186B9-7347-45D1-994C-F0804E1AF96B}" type="presParOf" srcId="{0E2FA565-F89E-48E2-BBB9-D98D1FCACE90}" destId="{ED6907BF-74E2-4CD1-B5E1-2D05113C9972}" srcOrd="7" destOrd="0" presId="urn:microsoft.com/office/officeart/2005/8/layout/hChevron3"/>
    <dgm:cxn modelId="{C012C16D-D47F-4A65-A15A-F174B838FEBA}" type="presParOf" srcId="{0E2FA565-F89E-48E2-BBB9-D98D1FCACE90}" destId="{AB5AA27E-836B-4B94-BEEB-BF8449EBA986}" srcOrd="8" destOrd="0" presId="urn:microsoft.com/office/officeart/2005/8/layout/hChevron3"/>
    <dgm:cxn modelId="{2A6743A1-1971-4F6B-A53E-CB8D621A740E}" type="presParOf" srcId="{0E2FA565-F89E-48E2-BBB9-D98D1FCACE90}" destId="{8C4593FE-CB23-4DB4-8292-AFF65DA646C8}" srcOrd="9" destOrd="0" presId="urn:microsoft.com/office/officeart/2005/8/layout/hChevron3"/>
    <dgm:cxn modelId="{41C8CF92-8ADA-44CF-AE00-1E7503378C17}" type="presParOf" srcId="{0E2FA565-F89E-48E2-BBB9-D98D1FCACE90}" destId="{DCECD48C-2451-46A2-8AD8-F8EA2AA693E3}" srcOrd="10" destOrd="0" presId="urn:microsoft.com/office/officeart/2005/8/layout/hChevron3"/>
    <dgm:cxn modelId="{FD6991AB-C1B3-4A6A-9760-6AD3A15A4285}" type="presParOf" srcId="{0E2FA565-F89E-48E2-BBB9-D98D1FCACE90}" destId="{40CB1AB1-4205-4224-912D-32869FE2CDB6}" srcOrd="11" destOrd="0" presId="urn:microsoft.com/office/officeart/2005/8/layout/hChevron3"/>
    <dgm:cxn modelId="{90B663AC-3F96-4881-AAB9-8DCE44D7AA72}" type="presParOf" srcId="{0E2FA565-F89E-48E2-BBB9-D98D1FCACE90}" destId="{2A85DDF9-2D95-4112-8094-E4EA64B86A0D}" srcOrd="12" destOrd="0" presId="urn:microsoft.com/office/officeart/2005/8/layout/hChevron3"/>
    <dgm:cxn modelId="{5B6DF15B-A5C2-46AE-A3C8-AC59F2F2C26B}" type="presParOf" srcId="{0E2FA565-F89E-48E2-BBB9-D98D1FCACE90}" destId="{4F1EAB0B-633F-45BB-B6EF-DC5E1AA96CFF}" srcOrd="13" destOrd="0" presId="urn:microsoft.com/office/officeart/2005/8/layout/hChevron3"/>
    <dgm:cxn modelId="{A59A387A-0418-4921-80F7-8FEF9455157A}" type="presParOf" srcId="{0E2FA565-F89E-48E2-BBB9-D98D1FCACE90}" destId="{856D5258-6734-4C63-8CA6-6A0ABBC489B4}" srcOrd="14" destOrd="0" presId="urn:microsoft.com/office/officeart/2005/8/layout/hChevron3"/>
    <dgm:cxn modelId="{8E5193CB-68C5-4626-84A5-C4928A991C5A}" type="presParOf" srcId="{0E2FA565-F89E-48E2-BBB9-D98D1FCACE90}" destId="{13A2A430-9268-441F-AB64-89DFC51C54A9}" srcOrd="15" destOrd="0" presId="urn:microsoft.com/office/officeart/2005/8/layout/hChevron3"/>
    <dgm:cxn modelId="{7881F632-37B1-480C-A542-1E7ABF5F54DC}" type="presParOf" srcId="{0E2FA565-F89E-48E2-BBB9-D98D1FCACE90}" destId="{8B45893C-992D-4BDC-A73F-F254D2F986B6}" srcOrd="16" destOrd="0" presId="urn:microsoft.com/office/officeart/2005/8/layout/hChevron3"/>
    <dgm:cxn modelId="{DA3DF9B6-CB8F-4DCE-B567-E51689ACFABE}" type="presParOf" srcId="{0E2FA565-F89E-48E2-BBB9-D98D1FCACE90}" destId="{4051DF31-67C5-4FB0-ABE8-D38650D7C7A2}" srcOrd="17" destOrd="0" presId="urn:microsoft.com/office/officeart/2005/8/layout/hChevron3"/>
    <dgm:cxn modelId="{D12C2CA4-9919-484A-87A7-9C24D1AA7306}" type="presParOf" srcId="{0E2FA565-F89E-48E2-BBB9-D98D1FCACE90}" destId="{8B8F598E-1478-464B-B898-7FFBA5625069}" srcOrd="18" destOrd="0" presId="urn:microsoft.com/office/officeart/2005/8/layout/hChevron3"/>
    <dgm:cxn modelId="{9B8D2290-BB92-4DA1-8EC8-05A791130FEE}" type="presParOf" srcId="{0E2FA565-F89E-48E2-BBB9-D98D1FCACE90}" destId="{79CFDA51-A4E2-4619-9149-5ADC13C9D233}" srcOrd="19" destOrd="0" presId="urn:microsoft.com/office/officeart/2005/8/layout/hChevron3"/>
    <dgm:cxn modelId="{4EC2946A-5FA8-4065-88B5-674C37195260}" type="presParOf" srcId="{0E2FA565-F89E-48E2-BBB9-D98D1FCACE90}" destId="{6F5FC585-C16A-43AF-A452-9CFB4A033EE6}" srcOrd="20" destOrd="0" presId="urn:microsoft.com/office/officeart/2005/8/layout/hChevron3"/>
    <dgm:cxn modelId="{27BBAC01-3958-4B4E-8F49-979CDD43836D}" type="presParOf" srcId="{0E2FA565-F89E-48E2-BBB9-D98D1FCACE90}" destId="{2762D96A-1165-4BED-A0FE-8C0CBB16B857}" srcOrd="21" destOrd="0" presId="urn:microsoft.com/office/officeart/2005/8/layout/hChevron3"/>
    <dgm:cxn modelId="{1B53C8C6-6642-46F0-889A-AA17F9132E37}" type="presParOf" srcId="{0E2FA565-F89E-48E2-BBB9-D98D1FCACE90}" destId="{32F0ADAA-3254-4680-86C2-C5470ED274BD}" srcOrd="22" destOrd="0" presId="urn:microsoft.com/office/officeart/2005/8/layout/hChevron3"/>
    <dgm:cxn modelId="{70871554-C003-4FC7-A6BE-CF41B1FF91EF}" type="presParOf" srcId="{0E2FA565-F89E-48E2-BBB9-D98D1FCACE90}" destId="{E5F94623-783A-4D82-B727-B71A21BAF5C7}" srcOrd="23" destOrd="0" presId="urn:microsoft.com/office/officeart/2005/8/layout/hChevron3"/>
    <dgm:cxn modelId="{40D9E500-6CA7-41C9-AC2B-FA8C49935897}" type="presParOf" srcId="{0E2FA565-F89E-48E2-BBB9-D98D1FCACE90}" destId="{68970EEE-3CDC-43DF-9737-78AA5DAA423D}" srcOrd="24" destOrd="0" presId="urn:microsoft.com/office/officeart/2005/8/layout/hChevron3"/>
    <dgm:cxn modelId="{E4CE33DC-E5C8-4FC2-BA04-F60A8237A2F8}" type="presParOf" srcId="{0E2FA565-F89E-48E2-BBB9-D98D1FCACE90}" destId="{50066C0B-F07C-428B-9385-9A537A3E7FF4}" srcOrd="25" destOrd="0" presId="urn:microsoft.com/office/officeart/2005/8/layout/hChevron3"/>
    <dgm:cxn modelId="{DC96E99C-7CD3-43FC-9B3B-25D4B14207E9}" type="presParOf" srcId="{0E2FA565-F89E-48E2-BBB9-D98D1FCACE90}" destId="{8E9AC447-80CE-4DC6-B935-7C51505F3348}" srcOrd="26"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41CC23EC-BF40-44A8-ACBB-DD88405FEB28}" type="doc">
      <dgm:prSet loTypeId="urn:microsoft.com/office/officeart/2008/layout/PictureAccentList" loCatId="list" qsTypeId="urn:microsoft.com/office/officeart/2005/8/quickstyle/simple1" qsCatId="simple" csTypeId="urn:microsoft.com/office/officeart/2005/8/colors/accent1_2" csCatId="accent1" phldr="1"/>
      <dgm:spPr/>
      <dgm:t>
        <a:bodyPr/>
        <a:lstStyle/>
        <a:p>
          <a:endParaRPr lang="sv-SE"/>
        </a:p>
      </dgm:t>
    </dgm:pt>
    <dgm:pt modelId="{A6000D0C-632C-4FE2-9B97-75A35D727C0A}">
      <dgm:prSet phldrT="[Text]" custT="1"/>
      <dgm:spPr>
        <a:solidFill>
          <a:schemeClr val="tx2"/>
        </a:solidFill>
        <a:ln>
          <a:noFill/>
        </a:ln>
      </dgm:spPr>
      <dgm:t>
        <a:bodyPr/>
        <a:lstStyle/>
        <a:p>
          <a:r>
            <a:rPr lang="sv-SE" sz="1600" dirty="0"/>
            <a:t>2024</a:t>
          </a:r>
          <a:endParaRPr lang="sv-SE" sz="1800" dirty="0"/>
        </a:p>
      </dgm:t>
    </dgm:pt>
    <dgm:pt modelId="{BAA7B7D6-C86D-43AF-877F-23E2D40A9F54}" type="parTrans" cxnId="{1FE364FB-587B-4ED8-B9BE-776D0A1428F1}">
      <dgm:prSet/>
      <dgm:spPr/>
      <dgm:t>
        <a:bodyPr/>
        <a:lstStyle/>
        <a:p>
          <a:endParaRPr lang="sv-SE"/>
        </a:p>
      </dgm:t>
    </dgm:pt>
    <dgm:pt modelId="{1FFAB43F-BEC5-459A-A757-DDE2A12C2106}" type="sibTrans" cxnId="{1FE364FB-587B-4ED8-B9BE-776D0A1428F1}">
      <dgm:prSet/>
      <dgm:spPr/>
      <dgm:t>
        <a:bodyPr/>
        <a:lstStyle/>
        <a:p>
          <a:endParaRPr lang="sv-SE"/>
        </a:p>
      </dgm:t>
    </dgm:pt>
    <dgm:pt modelId="{AE00462F-3F36-4288-B04A-EF27272F96AC}" type="pres">
      <dgm:prSet presAssocID="{41CC23EC-BF40-44A8-ACBB-DD88405FEB28}" presName="layout" presStyleCnt="0">
        <dgm:presLayoutVars>
          <dgm:chMax/>
          <dgm:chPref/>
          <dgm:dir/>
          <dgm:animOne val="branch"/>
          <dgm:animLvl val="lvl"/>
          <dgm:resizeHandles/>
        </dgm:presLayoutVars>
      </dgm:prSet>
      <dgm:spPr/>
    </dgm:pt>
    <dgm:pt modelId="{60B5CB1C-415B-448D-8066-9F15E55E6787}" type="pres">
      <dgm:prSet presAssocID="{A6000D0C-632C-4FE2-9B97-75A35D727C0A}" presName="root" presStyleCnt="0">
        <dgm:presLayoutVars>
          <dgm:chMax/>
          <dgm:chPref val="4"/>
        </dgm:presLayoutVars>
      </dgm:prSet>
      <dgm:spPr/>
    </dgm:pt>
    <dgm:pt modelId="{A1DBD305-6C9E-4C4B-A673-D32EE5157823}" type="pres">
      <dgm:prSet presAssocID="{A6000D0C-632C-4FE2-9B97-75A35D727C0A}" presName="rootComposite" presStyleCnt="0">
        <dgm:presLayoutVars/>
      </dgm:prSet>
      <dgm:spPr/>
    </dgm:pt>
    <dgm:pt modelId="{67C48413-24E1-4C5E-B7FE-FE3D2D62A20E}" type="pres">
      <dgm:prSet presAssocID="{A6000D0C-632C-4FE2-9B97-75A35D727C0A}" presName="rootText" presStyleLbl="node0" presStyleIdx="0" presStyleCnt="1">
        <dgm:presLayoutVars>
          <dgm:chMax/>
          <dgm:chPref val="4"/>
        </dgm:presLayoutVars>
      </dgm:prSet>
      <dgm:spPr>
        <a:prstGeom prst="rect">
          <a:avLst/>
        </a:prstGeom>
      </dgm:spPr>
    </dgm:pt>
    <dgm:pt modelId="{C6511FC8-C8C2-499E-B1DC-285F2B38B94F}" type="pres">
      <dgm:prSet presAssocID="{A6000D0C-632C-4FE2-9B97-75A35D727C0A}" presName="childShape" presStyleCnt="0">
        <dgm:presLayoutVars>
          <dgm:chMax val="0"/>
          <dgm:chPref val="0"/>
        </dgm:presLayoutVars>
      </dgm:prSet>
      <dgm:spPr/>
    </dgm:pt>
  </dgm:ptLst>
  <dgm:cxnLst>
    <dgm:cxn modelId="{F5220D68-A921-4A4B-A6D3-877C86B25126}" type="presOf" srcId="{41CC23EC-BF40-44A8-ACBB-DD88405FEB28}" destId="{AE00462F-3F36-4288-B04A-EF27272F96AC}" srcOrd="0" destOrd="0" presId="urn:microsoft.com/office/officeart/2008/layout/PictureAccentList"/>
    <dgm:cxn modelId="{17308FE2-47E4-41C4-9FAE-D983F2B9435A}" type="presOf" srcId="{A6000D0C-632C-4FE2-9B97-75A35D727C0A}" destId="{67C48413-24E1-4C5E-B7FE-FE3D2D62A20E}" srcOrd="0" destOrd="0" presId="urn:microsoft.com/office/officeart/2008/layout/PictureAccentList"/>
    <dgm:cxn modelId="{1FE364FB-587B-4ED8-B9BE-776D0A1428F1}" srcId="{41CC23EC-BF40-44A8-ACBB-DD88405FEB28}" destId="{A6000D0C-632C-4FE2-9B97-75A35D727C0A}" srcOrd="0" destOrd="0" parTransId="{BAA7B7D6-C86D-43AF-877F-23E2D40A9F54}" sibTransId="{1FFAB43F-BEC5-459A-A757-DDE2A12C2106}"/>
    <dgm:cxn modelId="{5544613B-A856-4BEA-8EFE-868E8D0B8520}" type="presParOf" srcId="{AE00462F-3F36-4288-B04A-EF27272F96AC}" destId="{60B5CB1C-415B-448D-8066-9F15E55E6787}" srcOrd="0" destOrd="0" presId="urn:microsoft.com/office/officeart/2008/layout/PictureAccentList"/>
    <dgm:cxn modelId="{09AA240E-0771-4705-A460-79A63940CD32}" type="presParOf" srcId="{60B5CB1C-415B-448D-8066-9F15E55E6787}" destId="{A1DBD305-6C9E-4C4B-A673-D32EE5157823}" srcOrd="0" destOrd="0" presId="urn:microsoft.com/office/officeart/2008/layout/PictureAccentList"/>
    <dgm:cxn modelId="{98D15013-4835-439B-A77C-48BB643325CF}" type="presParOf" srcId="{A1DBD305-6C9E-4C4B-A673-D32EE5157823}" destId="{67C48413-24E1-4C5E-B7FE-FE3D2D62A20E}" srcOrd="0" destOrd="0" presId="urn:microsoft.com/office/officeart/2008/layout/PictureAccentList"/>
    <dgm:cxn modelId="{5A4214E8-596E-41B6-92F6-0D942C9AEF65}" type="presParOf" srcId="{60B5CB1C-415B-448D-8066-9F15E55E6787}" destId="{C6511FC8-C8C2-499E-B1DC-285F2B38B94F}" srcOrd="1" destOrd="0" presId="urn:microsoft.com/office/officeart/2008/layout/PictureAccentLis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3C4A7B-12A4-441D-B0E1-76608F8BB4B2}">
      <dsp:nvSpPr>
        <dsp:cNvPr id="0" name=""/>
        <dsp:cNvSpPr/>
      </dsp:nvSpPr>
      <dsp:spPr>
        <a:xfrm>
          <a:off x="4773" y="446384"/>
          <a:ext cx="1008075" cy="403230"/>
        </a:xfrm>
        <a:prstGeom prst="homePlate">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2672" tIns="21336" rIns="10668" bIns="21336" numCol="1" spcCol="1270" anchor="ctr" anchorCtr="0">
          <a:noAutofit/>
        </a:bodyPr>
        <a:lstStyle/>
        <a:p>
          <a:pPr marL="0" lvl="0" indent="0" algn="ctr" defTabSz="355600">
            <a:lnSpc>
              <a:spcPct val="90000"/>
            </a:lnSpc>
            <a:spcBef>
              <a:spcPct val="0"/>
            </a:spcBef>
            <a:spcAft>
              <a:spcPct val="35000"/>
            </a:spcAft>
            <a:buNone/>
          </a:pPr>
          <a:r>
            <a:rPr lang="sv-SE" sz="800" kern="1200" dirty="0"/>
            <a:t>Februari</a:t>
          </a:r>
        </a:p>
      </dsp:txBody>
      <dsp:txXfrm>
        <a:off x="4773" y="446384"/>
        <a:ext cx="907268" cy="403230"/>
      </dsp:txXfrm>
    </dsp:sp>
    <dsp:sp modelId="{9C0C64FF-AD02-4451-B6B4-0019624193B0}">
      <dsp:nvSpPr>
        <dsp:cNvPr id="0" name=""/>
        <dsp:cNvSpPr/>
      </dsp:nvSpPr>
      <dsp:spPr>
        <a:xfrm>
          <a:off x="811234" y="446384"/>
          <a:ext cx="1008075" cy="403230"/>
        </a:xfrm>
        <a:prstGeom prst="chevron">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21336" rIns="10668" bIns="21336" numCol="1" spcCol="1270" anchor="ctr" anchorCtr="0">
          <a:noAutofit/>
        </a:bodyPr>
        <a:lstStyle/>
        <a:p>
          <a:pPr marL="0" lvl="0" indent="0" algn="ctr" defTabSz="355600">
            <a:lnSpc>
              <a:spcPct val="90000"/>
            </a:lnSpc>
            <a:spcBef>
              <a:spcPct val="0"/>
            </a:spcBef>
            <a:spcAft>
              <a:spcPct val="35000"/>
            </a:spcAft>
            <a:buNone/>
          </a:pPr>
          <a:r>
            <a:rPr lang="sv-SE" sz="800" kern="1200"/>
            <a:t>Mars</a:t>
          </a:r>
        </a:p>
      </dsp:txBody>
      <dsp:txXfrm>
        <a:off x="1012849" y="446384"/>
        <a:ext cx="604845" cy="403230"/>
      </dsp:txXfrm>
    </dsp:sp>
    <dsp:sp modelId="{C11AD359-8458-4331-8317-5500BC31FF79}">
      <dsp:nvSpPr>
        <dsp:cNvPr id="0" name=""/>
        <dsp:cNvSpPr/>
      </dsp:nvSpPr>
      <dsp:spPr>
        <a:xfrm>
          <a:off x="1617694" y="446384"/>
          <a:ext cx="1008075" cy="403230"/>
        </a:xfrm>
        <a:prstGeom prst="chevron">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21336" rIns="10668" bIns="21336" numCol="1" spcCol="1270" anchor="ctr" anchorCtr="0">
          <a:noAutofit/>
        </a:bodyPr>
        <a:lstStyle/>
        <a:p>
          <a:pPr marL="0" lvl="0" indent="0" algn="ctr" defTabSz="355600">
            <a:lnSpc>
              <a:spcPct val="90000"/>
            </a:lnSpc>
            <a:spcBef>
              <a:spcPct val="0"/>
            </a:spcBef>
            <a:spcAft>
              <a:spcPct val="35000"/>
            </a:spcAft>
            <a:buNone/>
          </a:pPr>
          <a:r>
            <a:rPr lang="sv-SE" sz="800" kern="1200"/>
            <a:t>April</a:t>
          </a:r>
        </a:p>
      </dsp:txBody>
      <dsp:txXfrm>
        <a:off x="1819309" y="446384"/>
        <a:ext cx="604845" cy="403230"/>
      </dsp:txXfrm>
    </dsp:sp>
    <dsp:sp modelId="{7CFBC2EA-02C8-42F0-9528-CE361ADC4B07}">
      <dsp:nvSpPr>
        <dsp:cNvPr id="0" name=""/>
        <dsp:cNvSpPr/>
      </dsp:nvSpPr>
      <dsp:spPr>
        <a:xfrm>
          <a:off x="2424155" y="446384"/>
          <a:ext cx="1008075" cy="403230"/>
        </a:xfrm>
        <a:prstGeom prst="chevron">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21336" rIns="10668" bIns="21336" numCol="1" spcCol="1270" anchor="ctr" anchorCtr="0">
          <a:noAutofit/>
        </a:bodyPr>
        <a:lstStyle/>
        <a:p>
          <a:pPr marL="0" lvl="0" indent="0" algn="ctr" defTabSz="355600">
            <a:lnSpc>
              <a:spcPct val="90000"/>
            </a:lnSpc>
            <a:spcBef>
              <a:spcPct val="0"/>
            </a:spcBef>
            <a:spcAft>
              <a:spcPct val="35000"/>
            </a:spcAft>
            <a:buNone/>
          </a:pPr>
          <a:r>
            <a:rPr lang="sv-SE" sz="800" kern="1200"/>
            <a:t>Maj</a:t>
          </a:r>
        </a:p>
      </dsp:txBody>
      <dsp:txXfrm>
        <a:off x="2625770" y="446384"/>
        <a:ext cx="604845" cy="403230"/>
      </dsp:txXfrm>
    </dsp:sp>
    <dsp:sp modelId="{AB5AA27E-836B-4B94-BEEB-BF8449EBA986}">
      <dsp:nvSpPr>
        <dsp:cNvPr id="0" name=""/>
        <dsp:cNvSpPr/>
      </dsp:nvSpPr>
      <dsp:spPr>
        <a:xfrm>
          <a:off x="3230616" y="446384"/>
          <a:ext cx="1008075" cy="403230"/>
        </a:xfrm>
        <a:prstGeom prst="chevron">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21336" rIns="10668" bIns="21336" numCol="1" spcCol="1270" anchor="ctr" anchorCtr="0">
          <a:noAutofit/>
        </a:bodyPr>
        <a:lstStyle/>
        <a:p>
          <a:pPr marL="0" lvl="0" indent="0" algn="ctr" defTabSz="355600">
            <a:lnSpc>
              <a:spcPct val="90000"/>
            </a:lnSpc>
            <a:spcBef>
              <a:spcPct val="0"/>
            </a:spcBef>
            <a:spcAft>
              <a:spcPct val="35000"/>
            </a:spcAft>
            <a:buNone/>
          </a:pPr>
          <a:r>
            <a:rPr lang="sv-SE" sz="800" kern="1200"/>
            <a:t>Juni</a:t>
          </a:r>
        </a:p>
      </dsp:txBody>
      <dsp:txXfrm>
        <a:off x="3432231" y="446384"/>
        <a:ext cx="604845" cy="403230"/>
      </dsp:txXfrm>
    </dsp:sp>
    <dsp:sp modelId="{DCECD48C-2451-46A2-8AD8-F8EA2AA693E3}">
      <dsp:nvSpPr>
        <dsp:cNvPr id="0" name=""/>
        <dsp:cNvSpPr/>
      </dsp:nvSpPr>
      <dsp:spPr>
        <a:xfrm>
          <a:off x="4037076" y="446384"/>
          <a:ext cx="1008075" cy="403230"/>
        </a:xfrm>
        <a:prstGeom prst="chevron">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21336" rIns="10668" bIns="21336" numCol="1" spcCol="1270" anchor="ctr" anchorCtr="0">
          <a:noAutofit/>
        </a:bodyPr>
        <a:lstStyle/>
        <a:p>
          <a:pPr marL="0" lvl="0" indent="0" algn="ctr" defTabSz="355600">
            <a:lnSpc>
              <a:spcPct val="90000"/>
            </a:lnSpc>
            <a:spcBef>
              <a:spcPct val="0"/>
            </a:spcBef>
            <a:spcAft>
              <a:spcPct val="35000"/>
            </a:spcAft>
            <a:buNone/>
          </a:pPr>
          <a:r>
            <a:rPr lang="sv-SE" sz="800" kern="1200"/>
            <a:t>Juli</a:t>
          </a:r>
        </a:p>
      </dsp:txBody>
      <dsp:txXfrm>
        <a:off x="4238691" y="446384"/>
        <a:ext cx="604845" cy="403230"/>
      </dsp:txXfrm>
    </dsp:sp>
    <dsp:sp modelId="{2A85DDF9-2D95-4112-8094-E4EA64B86A0D}">
      <dsp:nvSpPr>
        <dsp:cNvPr id="0" name=""/>
        <dsp:cNvSpPr/>
      </dsp:nvSpPr>
      <dsp:spPr>
        <a:xfrm>
          <a:off x="4843537" y="446384"/>
          <a:ext cx="1008075" cy="403230"/>
        </a:xfrm>
        <a:prstGeom prst="chevron">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21336" rIns="10668" bIns="21336" numCol="1" spcCol="1270" anchor="ctr" anchorCtr="0">
          <a:noAutofit/>
        </a:bodyPr>
        <a:lstStyle/>
        <a:p>
          <a:pPr marL="0" lvl="0" indent="0" algn="ctr" defTabSz="355600">
            <a:lnSpc>
              <a:spcPct val="90000"/>
            </a:lnSpc>
            <a:spcBef>
              <a:spcPct val="0"/>
            </a:spcBef>
            <a:spcAft>
              <a:spcPct val="35000"/>
            </a:spcAft>
            <a:buNone/>
          </a:pPr>
          <a:r>
            <a:rPr lang="sv-SE" sz="800" kern="1200"/>
            <a:t>Augusti</a:t>
          </a:r>
        </a:p>
      </dsp:txBody>
      <dsp:txXfrm>
        <a:off x="5045152" y="446384"/>
        <a:ext cx="604845" cy="403230"/>
      </dsp:txXfrm>
    </dsp:sp>
    <dsp:sp modelId="{856D5258-6734-4C63-8CA6-6A0ABBC489B4}">
      <dsp:nvSpPr>
        <dsp:cNvPr id="0" name=""/>
        <dsp:cNvSpPr/>
      </dsp:nvSpPr>
      <dsp:spPr>
        <a:xfrm>
          <a:off x="5649997" y="446384"/>
          <a:ext cx="1008075" cy="403230"/>
        </a:xfrm>
        <a:prstGeom prst="chevron">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21336" rIns="10668" bIns="21336" numCol="1" spcCol="1270" anchor="ctr" anchorCtr="0">
          <a:noAutofit/>
        </a:bodyPr>
        <a:lstStyle/>
        <a:p>
          <a:pPr marL="0" lvl="0" indent="0" algn="ctr" defTabSz="355600">
            <a:lnSpc>
              <a:spcPct val="90000"/>
            </a:lnSpc>
            <a:spcBef>
              <a:spcPct val="0"/>
            </a:spcBef>
            <a:spcAft>
              <a:spcPct val="35000"/>
            </a:spcAft>
            <a:buNone/>
          </a:pPr>
          <a:r>
            <a:rPr lang="sv-SE" sz="800" kern="1200"/>
            <a:t>September</a:t>
          </a:r>
        </a:p>
      </dsp:txBody>
      <dsp:txXfrm>
        <a:off x="5851612" y="446384"/>
        <a:ext cx="604845" cy="403230"/>
      </dsp:txXfrm>
    </dsp:sp>
    <dsp:sp modelId="{8B45893C-992D-4BDC-A73F-F254D2F986B6}">
      <dsp:nvSpPr>
        <dsp:cNvPr id="0" name=""/>
        <dsp:cNvSpPr/>
      </dsp:nvSpPr>
      <dsp:spPr>
        <a:xfrm>
          <a:off x="6456458" y="446384"/>
          <a:ext cx="1008075" cy="403230"/>
        </a:xfrm>
        <a:prstGeom prst="chevron">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21336" rIns="10668" bIns="21336" numCol="1" spcCol="1270" anchor="ctr" anchorCtr="0">
          <a:noAutofit/>
        </a:bodyPr>
        <a:lstStyle/>
        <a:p>
          <a:pPr marL="0" lvl="0" indent="0" algn="ctr" defTabSz="355600">
            <a:lnSpc>
              <a:spcPct val="90000"/>
            </a:lnSpc>
            <a:spcBef>
              <a:spcPct val="0"/>
            </a:spcBef>
            <a:spcAft>
              <a:spcPct val="35000"/>
            </a:spcAft>
            <a:buNone/>
          </a:pPr>
          <a:r>
            <a:rPr lang="sv-SE" sz="800" kern="1200"/>
            <a:t>Oktober</a:t>
          </a:r>
        </a:p>
      </dsp:txBody>
      <dsp:txXfrm>
        <a:off x="6658073" y="446384"/>
        <a:ext cx="604845" cy="403230"/>
      </dsp:txXfrm>
    </dsp:sp>
    <dsp:sp modelId="{8B8F598E-1478-464B-B898-7FFBA5625069}">
      <dsp:nvSpPr>
        <dsp:cNvPr id="0" name=""/>
        <dsp:cNvSpPr/>
      </dsp:nvSpPr>
      <dsp:spPr>
        <a:xfrm>
          <a:off x="7262919" y="446384"/>
          <a:ext cx="1008075" cy="403230"/>
        </a:xfrm>
        <a:prstGeom prst="chevron">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21336" rIns="10668" bIns="21336" numCol="1" spcCol="1270" anchor="ctr" anchorCtr="0">
          <a:noAutofit/>
        </a:bodyPr>
        <a:lstStyle/>
        <a:p>
          <a:pPr marL="0" lvl="0" indent="0" algn="ctr" defTabSz="355600">
            <a:lnSpc>
              <a:spcPct val="90000"/>
            </a:lnSpc>
            <a:spcBef>
              <a:spcPct val="0"/>
            </a:spcBef>
            <a:spcAft>
              <a:spcPct val="35000"/>
            </a:spcAft>
            <a:buNone/>
          </a:pPr>
          <a:r>
            <a:rPr lang="sv-SE" sz="800" kern="1200" dirty="0"/>
            <a:t>November</a:t>
          </a:r>
        </a:p>
      </dsp:txBody>
      <dsp:txXfrm>
        <a:off x="7464534" y="446384"/>
        <a:ext cx="604845" cy="403230"/>
      </dsp:txXfrm>
    </dsp:sp>
    <dsp:sp modelId="{6F5FC585-C16A-43AF-A452-9CFB4A033EE6}">
      <dsp:nvSpPr>
        <dsp:cNvPr id="0" name=""/>
        <dsp:cNvSpPr/>
      </dsp:nvSpPr>
      <dsp:spPr>
        <a:xfrm>
          <a:off x="8069379" y="446384"/>
          <a:ext cx="1008075" cy="403230"/>
        </a:xfrm>
        <a:prstGeom prst="chevron">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21336" rIns="10668" bIns="21336" numCol="1" spcCol="1270" anchor="ctr" anchorCtr="0">
          <a:noAutofit/>
        </a:bodyPr>
        <a:lstStyle/>
        <a:p>
          <a:pPr marL="0" lvl="0" indent="0" algn="ctr" defTabSz="355600">
            <a:lnSpc>
              <a:spcPct val="90000"/>
            </a:lnSpc>
            <a:spcBef>
              <a:spcPct val="0"/>
            </a:spcBef>
            <a:spcAft>
              <a:spcPct val="35000"/>
            </a:spcAft>
            <a:buNone/>
          </a:pPr>
          <a:r>
            <a:rPr lang="sv-SE" sz="800" kern="1200" dirty="0"/>
            <a:t>December</a:t>
          </a:r>
        </a:p>
      </dsp:txBody>
      <dsp:txXfrm>
        <a:off x="8270994" y="446384"/>
        <a:ext cx="604845" cy="403230"/>
      </dsp:txXfrm>
    </dsp:sp>
    <dsp:sp modelId="{32F0ADAA-3254-4680-86C2-C5470ED274BD}">
      <dsp:nvSpPr>
        <dsp:cNvPr id="0" name=""/>
        <dsp:cNvSpPr/>
      </dsp:nvSpPr>
      <dsp:spPr>
        <a:xfrm>
          <a:off x="8875840" y="446384"/>
          <a:ext cx="1008075" cy="403230"/>
        </a:xfrm>
        <a:prstGeom prst="chevron">
          <a:avLst/>
        </a:prstGeom>
        <a:solidFill>
          <a:schemeClr val="tx2">
            <a:lumMod val="90000"/>
            <a:lumOff val="1000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21336" rIns="10668" bIns="21336" numCol="1" spcCol="1270" anchor="ctr" anchorCtr="0">
          <a:noAutofit/>
        </a:bodyPr>
        <a:lstStyle/>
        <a:p>
          <a:pPr marL="0" lvl="0" indent="0" algn="ctr" defTabSz="355600">
            <a:lnSpc>
              <a:spcPct val="90000"/>
            </a:lnSpc>
            <a:spcBef>
              <a:spcPct val="0"/>
            </a:spcBef>
            <a:spcAft>
              <a:spcPct val="35000"/>
            </a:spcAft>
            <a:buNone/>
          </a:pPr>
          <a:r>
            <a:rPr lang="sv-SE" sz="800" kern="1200" dirty="0"/>
            <a:t>Januari</a:t>
          </a:r>
        </a:p>
      </dsp:txBody>
      <dsp:txXfrm>
        <a:off x="9077455" y="446384"/>
        <a:ext cx="604845" cy="403230"/>
      </dsp:txXfrm>
    </dsp:sp>
    <dsp:sp modelId="{68970EEE-3CDC-43DF-9737-78AA5DAA423D}">
      <dsp:nvSpPr>
        <dsp:cNvPr id="0" name=""/>
        <dsp:cNvSpPr/>
      </dsp:nvSpPr>
      <dsp:spPr>
        <a:xfrm>
          <a:off x="9682300" y="446384"/>
          <a:ext cx="1008075" cy="403230"/>
        </a:xfrm>
        <a:prstGeom prst="chevron">
          <a:avLst/>
        </a:prstGeom>
        <a:solidFill>
          <a:schemeClr val="tx2">
            <a:lumMod val="90000"/>
            <a:lumOff val="1000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21336" rIns="10668" bIns="21336" numCol="1" spcCol="1270" anchor="ctr" anchorCtr="0">
          <a:noAutofit/>
        </a:bodyPr>
        <a:lstStyle/>
        <a:p>
          <a:pPr marL="0" lvl="0" indent="0" algn="ctr" defTabSz="355600">
            <a:lnSpc>
              <a:spcPct val="90000"/>
            </a:lnSpc>
            <a:spcBef>
              <a:spcPct val="0"/>
            </a:spcBef>
            <a:spcAft>
              <a:spcPct val="35000"/>
            </a:spcAft>
            <a:buNone/>
          </a:pPr>
          <a:r>
            <a:rPr lang="sv-SE" sz="800" kern="1200" dirty="0"/>
            <a:t>Februari</a:t>
          </a:r>
        </a:p>
      </dsp:txBody>
      <dsp:txXfrm>
        <a:off x="9883915" y="446384"/>
        <a:ext cx="604845" cy="403230"/>
      </dsp:txXfrm>
    </dsp:sp>
    <dsp:sp modelId="{8E9AC447-80CE-4DC6-B935-7C51505F3348}">
      <dsp:nvSpPr>
        <dsp:cNvPr id="0" name=""/>
        <dsp:cNvSpPr/>
      </dsp:nvSpPr>
      <dsp:spPr>
        <a:xfrm>
          <a:off x="10488761" y="446384"/>
          <a:ext cx="1008075" cy="403230"/>
        </a:xfrm>
        <a:prstGeom prst="chevron">
          <a:avLst/>
        </a:prstGeom>
        <a:solidFill>
          <a:schemeClr val="tx2">
            <a:lumMod val="90000"/>
            <a:lumOff val="1000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21336" rIns="10668" bIns="21336" numCol="1" spcCol="1270" anchor="ctr" anchorCtr="0">
          <a:noAutofit/>
        </a:bodyPr>
        <a:lstStyle/>
        <a:p>
          <a:pPr marL="0" lvl="0" indent="0" algn="ctr" defTabSz="355600">
            <a:lnSpc>
              <a:spcPct val="90000"/>
            </a:lnSpc>
            <a:spcBef>
              <a:spcPct val="0"/>
            </a:spcBef>
            <a:spcAft>
              <a:spcPct val="35000"/>
            </a:spcAft>
            <a:buNone/>
          </a:pPr>
          <a:r>
            <a:rPr lang="sv-SE" sz="800" kern="1200" dirty="0"/>
            <a:t>Mars</a:t>
          </a:r>
        </a:p>
      </dsp:txBody>
      <dsp:txXfrm>
        <a:off x="10690376" y="446384"/>
        <a:ext cx="604845" cy="40323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3C4A7B-12A4-441D-B0E1-76608F8BB4B2}">
      <dsp:nvSpPr>
        <dsp:cNvPr id="0" name=""/>
        <dsp:cNvSpPr/>
      </dsp:nvSpPr>
      <dsp:spPr>
        <a:xfrm>
          <a:off x="4773" y="446384"/>
          <a:ext cx="1008075" cy="403230"/>
        </a:xfrm>
        <a:prstGeom prst="homePlate">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2672" tIns="21336" rIns="10668" bIns="21336" numCol="1" spcCol="1270" anchor="ctr" anchorCtr="0">
          <a:noAutofit/>
        </a:bodyPr>
        <a:lstStyle/>
        <a:p>
          <a:pPr marL="0" lvl="0" indent="0" algn="ctr" defTabSz="355600">
            <a:lnSpc>
              <a:spcPct val="90000"/>
            </a:lnSpc>
            <a:spcBef>
              <a:spcPct val="0"/>
            </a:spcBef>
            <a:spcAft>
              <a:spcPct val="35000"/>
            </a:spcAft>
            <a:buNone/>
          </a:pPr>
          <a:r>
            <a:rPr lang="sv-SE" sz="800" kern="1200" dirty="0"/>
            <a:t>Februari</a:t>
          </a:r>
        </a:p>
      </dsp:txBody>
      <dsp:txXfrm>
        <a:off x="4773" y="446384"/>
        <a:ext cx="907268" cy="403230"/>
      </dsp:txXfrm>
    </dsp:sp>
    <dsp:sp modelId="{9C0C64FF-AD02-4451-B6B4-0019624193B0}">
      <dsp:nvSpPr>
        <dsp:cNvPr id="0" name=""/>
        <dsp:cNvSpPr/>
      </dsp:nvSpPr>
      <dsp:spPr>
        <a:xfrm>
          <a:off x="811234" y="446384"/>
          <a:ext cx="1008075" cy="403230"/>
        </a:xfrm>
        <a:prstGeom prst="chevron">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21336" rIns="10668" bIns="21336" numCol="1" spcCol="1270" anchor="ctr" anchorCtr="0">
          <a:noAutofit/>
        </a:bodyPr>
        <a:lstStyle/>
        <a:p>
          <a:pPr marL="0" lvl="0" indent="0" algn="ctr" defTabSz="355600">
            <a:lnSpc>
              <a:spcPct val="90000"/>
            </a:lnSpc>
            <a:spcBef>
              <a:spcPct val="0"/>
            </a:spcBef>
            <a:spcAft>
              <a:spcPct val="35000"/>
            </a:spcAft>
            <a:buNone/>
          </a:pPr>
          <a:r>
            <a:rPr lang="sv-SE" sz="800" kern="1200"/>
            <a:t>Mars</a:t>
          </a:r>
        </a:p>
      </dsp:txBody>
      <dsp:txXfrm>
        <a:off x="1012849" y="446384"/>
        <a:ext cx="604845" cy="403230"/>
      </dsp:txXfrm>
    </dsp:sp>
    <dsp:sp modelId="{C11AD359-8458-4331-8317-5500BC31FF79}">
      <dsp:nvSpPr>
        <dsp:cNvPr id="0" name=""/>
        <dsp:cNvSpPr/>
      </dsp:nvSpPr>
      <dsp:spPr>
        <a:xfrm>
          <a:off x="1617694" y="446384"/>
          <a:ext cx="1008075" cy="403230"/>
        </a:xfrm>
        <a:prstGeom prst="chevron">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21336" rIns="10668" bIns="21336" numCol="1" spcCol="1270" anchor="ctr" anchorCtr="0">
          <a:noAutofit/>
        </a:bodyPr>
        <a:lstStyle/>
        <a:p>
          <a:pPr marL="0" lvl="0" indent="0" algn="ctr" defTabSz="355600">
            <a:lnSpc>
              <a:spcPct val="90000"/>
            </a:lnSpc>
            <a:spcBef>
              <a:spcPct val="0"/>
            </a:spcBef>
            <a:spcAft>
              <a:spcPct val="35000"/>
            </a:spcAft>
            <a:buNone/>
          </a:pPr>
          <a:r>
            <a:rPr lang="sv-SE" sz="800" kern="1200"/>
            <a:t>April</a:t>
          </a:r>
        </a:p>
      </dsp:txBody>
      <dsp:txXfrm>
        <a:off x="1819309" y="446384"/>
        <a:ext cx="604845" cy="403230"/>
      </dsp:txXfrm>
    </dsp:sp>
    <dsp:sp modelId="{7CFBC2EA-02C8-42F0-9528-CE361ADC4B07}">
      <dsp:nvSpPr>
        <dsp:cNvPr id="0" name=""/>
        <dsp:cNvSpPr/>
      </dsp:nvSpPr>
      <dsp:spPr>
        <a:xfrm>
          <a:off x="2424155" y="446384"/>
          <a:ext cx="1008075" cy="403230"/>
        </a:xfrm>
        <a:prstGeom prst="chevron">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21336" rIns="10668" bIns="21336" numCol="1" spcCol="1270" anchor="ctr" anchorCtr="0">
          <a:noAutofit/>
        </a:bodyPr>
        <a:lstStyle/>
        <a:p>
          <a:pPr marL="0" lvl="0" indent="0" algn="ctr" defTabSz="355600">
            <a:lnSpc>
              <a:spcPct val="90000"/>
            </a:lnSpc>
            <a:spcBef>
              <a:spcPct val="0"/>
            </a:spcBef>
            <a:spcAft>
              <a:spcPct val="35000"/>
            </a:spcAft>
            <a:buNone/>
          </a:pPr>
          <a:r>
            <a:rPr lang="sv-SE" sz="800" kern="1200"/>
            <a:t>Maj</a:t>
          </a:r>
        </a:p>
      </dsp:txBody>
      <dsp:txXfrm>
        <a:off x="2625770" y="446384"/>
        <a:ext cx="604845" cy="403230"/>
      </dsp:txXfrm>
    </dsp:sp>
    <dsp:sp modelId="{AB5AA27E-836B-4B94-BEEB-BF8449EBA986}">
      <dsp:nvSpPr>
        <dsp:cNvPr id="0" name=""/>
        <dsp:cNvSpPr/>
      </dsp:nvSpPr>
      <dsp:spPr>
        <a:xfrm>
          <a:off x="3230616" y="446384"/>
          <a:ext cx="1008075" cy="403230"/>
        </a:xfrm>
        <a:prstGeom prst="chevron">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21336" rIns="10668" bIns="21336" numCol="1" spcCol="1270" anchor="ctr" anchorCtr="0">
          <a:noAutofit/>
        </a:bodyPr>
        <a:lstStyle/>
        <a:p>
          <a:pPr marL="0" lvl="0" indent="0" algn="ctr" defTabSz="355600">
            <a:lnSpc>
              <a:spcPct val="90000"/>
            </a:lnSpc>
            <a:spcBef>
              <a:spcPct val="0"/>
            </a:spcBef>
            <a:spcAft>
              <a:spcPct val="35000"/>
            </a:spcAft>
            <a:buNone/>
          </a:pPr>
          <a:r>
            <a:rPr lang="sv-SE" sz="800" kern="1200"/>
            <a:t>Juni</a:t>
          </a:r>
        </a:p>
      </dsp:txBody>
      <dsp:txXfrm>
        <a:off x="3432231" y="446384"/>
        <a:ext cx="604845" cy="403230"/>
      </dsp:txXfrm>
    </dsp:sp>
    <dsp:sp modelId="{DCECD48C-2451-46A2-8AD8-F8EA2AA693E3}">
      <dsp:nvSpPr>
        <dsp:cNvPr id="0" name=""/>
        <dsp:cNvSpPr/>
      </dsp:nvSpPr>
      <dsp:spPr>
        <a:xfrm>
          <a:off x="4037076" y="446384"/>
          <a:ext cx="1008075" cy="403230"/>
        </a:xfrm>
        <a:prstGeom prst="chevron">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21336" rIns="10668" bIns="21336" numCol="1" spcCol="1270" anchor="ctr" anchorCtr="0">
          <a:noAutofit/>
        </a:bodyPr>
        <a:lstStyle/>
        <a:p>
          <a:pPr marL="0" lvl="0" indent="0" algn="ctr" defTabSz="355600">
            <a:lnSpc>
              <a:spcPct val="90000"/>
            </a:lnSpc>
            <a:spcBef>
              <a:spcPct val="0"/>
            </a:spcBef>
            <a:spcAft>
              <a:spcPct val="35000"/>
            </a:spcAft>
            <a:buNone/>
          </a:pPr>
          <a:r>
            <a:rPr lang="sv-SE" sz="800" kern="1200"/>
            <a:t>Juli</a:t>
          </a:r>
        </a:p>
      </dsp:txBody>
      <dsp:txXfrm>
        <a:off x="4238691" y="446384"/>
        <a:ext cx="604845" cy="403230"/>
      </dsp:txXfrm>
    </dsp:sp>
    <dsp:sp modelId="{2A85DDF9-2D95-4112-8094-E4EA64B86A0D}">
      <dsp:nvSpPr>
        <dsp:cNvPr id="0" name=""/>
        <dsp:cNvSpPr/>
      </dsp:nvSpPr>
      <dsp:spPr>
        <a:xfrm>
          <a:off x="4843537" y="446384"/>
          <a:ext cx="1008075" cy="403230"/>
        </a:xfrm>
        <a:prstGeom prst="chevron">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21336" rIns="10668" bIns="21336" numCol="1" spcCol="1270" anchor="ctr" anchorCtr="0">
          <a:noAutofit/>
        </a:bodyPr>
        <a:lstStyle/>
        <a:p>
          <a:pPr marL="0" lvl="0" indent="0" algn="ctr" defTabSz="355600">
            <a:lnSpc>
              <a:spcPct val="90000"/>
            </a:lnSpc>
            <a:spcBef>
              <a:spcPct val="0"/>
            </a:spcBef>
            <a:spcAft>
              <a:spcPct val="35000"/>
            </a:spcAft>
            <a:buNone/>
          </a:pPr>
          <a:r>
            <a:rPr lang="sv-SE" sz="800" kern="1200"/>
            <a:t>Augusti</a:t>
          </a:r>
        </a:p>
      </dsp:txBody>
      <dsp:txXfrm>
        <a:off x="5045152" y="446384"/>
        <a:ext cx="604845" cy="403230"/>
      </dsp:txXfrm>
    </dsp:sp>
    <dsp:sp modelId="{856D5258-6734-4C63-8CA6-6A0ABBC489B4}">
      <dsp:nvSpPr>
        <dsp:cNvPr id="0" name=""/>
        <dsp:cNvSpPr/>
      </dsp:nvSpPr>
      <dsp:spPr>
        <a:xfrm>
          <a:off x="5649997" y="446384"/>
          <a:ext cx="1008075" cy="403230"/>
        </a:xfrm>
        <a:prstGeom prst="chevron">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21336" rIns="10668" bIns="21336" numCol="1" spcCol="1270" anchor="ctr" anchorCtr="0">
          <a:noAutofit/>
        </a:bodyPr>
        <a:lstStyle/>
        <a:p>
          <a:pPr marL="0" lvl="0" indent="0" algn="ctr" defTabSz="355600">
            <a:lnSpc>
              <a:spcPct val="90000"/>
            </a:lnSpc>
            <a:spcBef>
              <a:spcPct val="0"/>
            </a:spcBef>
            <a:spcAft>
              <a:spcPct val="35000"/>
            </a:spcAft>
            <a:buNone/>
          </a:pPr>
          <a:r>
            <a:rPr lang="sv-SE" sz="800" kern="1200"/>
            <a:t>September</a:t>
          </a:r>
        </a:p>
      </dsp:txBody>
      <dsp:txXfrm>
        <a:off x="5851612" y="446384"/>
        <a:ext cx="604845" cy="403230"/>
      </dsp:txXfrm>
    </dsp:sp>
    <dsp:sp modelId="{8B45893C-992D-4BDC-A73F-F254D2F986B6}">
      <dsp:nvSpPr>
        <dsp:cNvPr id="0" name=""/>
        <dsp:cNvSpPr/>
      </dsp:nvSpPr>
      <dsp:spPr>
        <a:xfrm>
          <a:off x="6456458" y="446384"/>
          <a:ext cx="1008075" cy="403230"/>
        </a:xfrm>
        <a:prstGeom prst="chevron">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21336" rIns="10668" bIns="21336" numCol="1" spcCol="1270" anchor="ctr" anchorCtr="0">
          <a:noAutofit/>
        </a:bodyPr>
        <a:lstStyle/>
        <a:p>
          <a:pPr marL="0" lvl="0" indent="0" algn="ctr" defTabSz="355600">
            <a:lnSpc>
              <a:spcPct val="90000"/>
            </a:lnSpc>
            <a:spcBef>
              <a:spcPct val="0"/>
            </a:spcBef>
            <a:spcAft>
              <a:spcPct val="35000"/>
            </a:spcAft>
            <a:buNone/>
          </a:pPr>
          <a:r>
            <a:rPr lang="sv-SE" sz="800" kern="1200"/>
            <a:t>Oktober</a:t>
          </a:r>
        </a:p>
      </dsp:txBody>
      <dsp:txXfrm>
        <a:off x="6658073" y="446384"/>
        <a:ext cx="604845" cy="403230"/>
      </dsp:txXfrm>
    </dsp:sp>
    <dsp:sp modelId="{8B8F598E-1478-464B-B898-7FFBA5625069}">
      <dsp:nvSpPr>
        <dsp:cNvPr id="0" name=""/>
        <dsp:cNvSpPr/>
      </dsp:nvSpPr>
      <dsp:spPr>
        <a:xfrm>
          <a:off x="7262919" y="446384"/>
          <a:ext cx="1008075" cy="403230"/>
        </a:xfrm>
        <a:prstGeom prst="chevron">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21336" rIns="10668" bIns="21336" numCol="1" spcCol="1270" anchor="ctr" anchorCtr="0">
          <a:noAutofit/>
        </a:bodyPr>
        <a:lstStyle/>
        <a:p>
          <a:pPr marL="0" lvl="0" indent="0" algn="ctr" defTabSz="355600">
            <a:lnSpc>
              <a:spcPct val="90000"/>
            </a:lnSpc>
            <a:spcBef>
              <a:spcPct val="0"/>
            </a:spcBef>
            <a:spcAft>
              <a:spcPct val="35000"/>
            </a:spcAft>
            <a:buNone/>
          </a:pPr>
          <a:r>
            <a:rPr lang="sv-SE" sz="800" kern="1200" dirty="0"/>
            <a:t>November</a:t>
          </a:r>
        </a:p>
      </dsp:txBody>
      <dsp:txXfrm>
        <a:off x="7464534" y="446384"/>
        <a:ext cx="604845" cy="403230"/>
      </dsp:txXfrm>
    </dsp:sp>
    <dsp:sp modelId="{6F5FC585-C16A-43AF-A452-9CFB4A033EE6}">
      <dsp:nvSpPr>
        <dsp:cNvPr id="0" name=""/>
        <dsp:cNvSpPr/>
      </dsp:nvSpPr>
      <dsp:spPr>
        <a:xfrm>
          <a:off x="8069379" y="446384"/>
          <a:ext cx="1008075" cy="403230"/>
        </a:xfrm>
        <a:prstGeom prst="chevron">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21336" rIns="10668" bIns="21336" numCol="1" spcCol="1270" anchor="ctr" anchorCtr="0">
          <a:noAutofit/>
        </a:bodyPr>
        <a:lstStyle/>
        <a:p>
          <a:pPr marL="0" lvl="0" indent="0" algn="ctr" defTabSz="355600">
            <a:lnSpc>
              <a:spcPct val="90000"/>
            </a:lnSpc>
            <a:spcBef>
              <a:spcPct val="0"/>
            </a:spcBef>
            <a:spcAft>
              <a:spcPct val="35000"/>
            </a:spcAft>
            <a:buNone/>
          </a:pPr>
          <a:r>
            <a:rPr lang="sv-SE" sz="800" kern="1200" dirty="0"/>
            <a:t>December</a:t>
          </a:r>
        </a:p>
      </dsp:txBody>
      <dsp:txXfrm>
        <a:off x="8270994" y="446384"/>
        <a:ext cx="604845" cy="403230"/>
      </dsp:txXfrm>
    </dsp:sp>
    <dsp:sp modelId="{32F0ADAA-3254-4680-86C2-C5470ED274BD}">
      <dsp:nvSpPr>
        <dsp:cNvPr id="0" name=""/>
        <dsp:cNvSpPr/>
      </dsp:nvSpPr>
      <dsp:spPr>
        <a:xfrm>
          <a:off x="8875840" y="446384"/>
          <a:ext cx="1008075" cy="403230"/>
        </a:xfrm>
        <a:prstGeom prst="chevron">
          <a:avLst/>
        </a:prstGeom>
        <a:solidFill>
          <a:schemeClr val="tx2">
            <a:lumMod val="90000"/>
            <a:lumOff val="1000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21336" rIns="10668" bIns="21336" numCol="1" spcCol="1270" anchor="ctr" anchorCtr="0">
          <a:noAutofit/>
        </a:bodyPr>
        <a:lstStyle/>
        <a:p>
          <a:pPr marL="0" lvl="0" indent="0" algn="ctr" defTabSz="355600">
            <a:lnSpc>
              <a:spcPct val="90000"/>
            </a:lnSpc>
            <a:spcBef>
              <a:spcPct val="0"/>
            </a:spcBef>
            <a:spcAft>
              <a:spcPct val="35000"/>
            </a:spcAft>
            <a:buNone/>
          </a:pPr>
          <a:r>
            <a:rPr lang="sv-SE" sz="800" kern="1200" dirty="0"/>
            <a:t>Januari</a:t>
          </a:r>
        </a:p>
      </dsp:txBody>
      <dsp:txXfrm>
        <a:off x="9077455" y="446384"/>
        <a:ext cx="604845" cy="403230"/>
      </dsp:txXfrm>
    </dsp:sp>
    <dsp:sp modelId="{68970EEE-3CDC-43DF-9737-78AA5DAA423D}">
      <dsp:nvSpPr>
        <dsp:cNvPr id="0" name=""/>
        <dsp:cNvSpPr/>
      </dsp:nvSpPr>
      <dsp:spPr>
        <a:xfrm>
          <a:off x="9682300" y="446384"/>
          <a:ext cx="1008075" cy="403230"/>
        </a:xfrm>
        <a:prstGeom prst="chevron">
          <a:avLst/>
        </a:prstGeom>
        <a:solidFill>
          <a:schemeClr val="tx2">
            <a:lumMod val="90000"/>
            <a:lumOff val="1000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21336" rIns="10668" bIns="21336" numCol="1" spcCol="1270" anchor="ctr" anchorCtr="0">
          <a:noAutofit/>
        </a:bodyPr>
        <a:lstStyle/>
        <a:p>
          <a:pPr marL="0" lvl="0" indent="0" algn="ctr" defTabSz="355600">
            <a:lnSpc>
              <a:spcPct val="90000"/>
            </a:lnSpc>
            <a:spcBef>
              <a:spcPct val="0"/>
            </a:spcBef>
            <a:spcAft>
              <a:spcPct val="35000"/>
            </a:spcAft>
            <a:buNone/>
          </a:pPr>
          <a:r>
            <a:rPr lang="sv-SE" sz="800" kern="1200" dirty="0"/>
            <a:t>Februari</a:t>
          </a:r>
        </a:p>
      </dsp:txBody>
      <dsp:txXfrm>
        <a:off x="9883915" y="446384"/>
        <a:ext cx="604845" cy="403230"/>
      </dsp:txXfrm>
    </dsp:sp>
    <dsp:sp modelId="{8E9AC447-80CE-4DC6-B935-7C51505F3348}">
      <dsp:nvSpPr>
        <dsp:cNvPr id="0" name=""/>
        <dsp:cNvSpPr/>
      </dsp:nvSpPr>
      <dsp:spPr>
        <a:xfrm>
          <a:off x="10488761" y="446384"/>
          <a:ext cx="1008075" cy="403230"/>
        </a:xfrm>
        <a:prstGeom prst="chevron">
          <a:avLst/>
        </a:prstGeom>
        <a:solidFill>
          <a:schemeClr val="tx2">
            <a:lumMod val="90000"/>
            <a:lumOff val="1000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21336" rIns="10668" bIns="21336" numCol="1" spcCol="1270" anchor="ctr" anchorCtr="0">
          <a:noAutofit/>
        </a:bodyPr>
        <a:lstStyle/>
        <a:p>
          <a:pPr marL="0" lvl="0" indent="0" algn="ctr" defTabSz="355600">
            <a:lnSpc>
              <a:spcPct val="90000"/>
            </a:lnSpc>
            <a:spcBef>
              <a:spcPct val="0"/>
            </a:spcBef>
            <a:spcAft>
              <a:spcPct val="35000"/>
            </a:spcAft>
            <a:buNone/>
          </a:pPr>
          <a:r>
            <a:rPr lang="sv-SE" sz="800" kern="1200" dirty="0"/>
            <a:t>Mars</a:t>
          </a:r>
        </a:p>
      </dsp:txBody>
      <dsp:txXfrm>
        <a:off x="10690376" y="446384"/>
        <a:ext cx="604845" cy="40323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C48413-24E1-4C5E-B7FE-FE3D2D62A20E}">
      <dsp:nvSpPr>
        <dsp:cNvPr id="0" name=""/>
        <dsp:cNvSpPr/>
      </dsp:nvSpPr>
      <dsp:spPr>
        <a:xfrm>
          <a:off x="0" y="438022"/>
          <a:ext cx="8921495" cy="292015"/>
        </a:xfrm>
        <a:prstGeom prst="rect">
          <a:avLst/>
        </a:prstGeom>
        <a:solidFill>
          <a:schemeClr val="tx2"/>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sv-SE" sz="1600" kern="1200" dirty="0"/>
            <a:t>2024</a:t>
          </a:r>
          <a:endParaRPr lang="sv-SE" sz="1800" kern="1200" dirty="0"/>
        </a:p>
      </dsp:txBody>
      <dsp:txXfrm>
        <a:off x="0" y="438022"/>
        <a:ext cx="8921495" cy="29201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3C4A7B-12A4-441D-B0E1-76608F8BB4B2}">
      <dsp:nvSpPr>
        <dsp:cNvPr id="0" name=""/>
        <dsp:cNvSpPr/>
      </dsp:nvSpPr>
      <dsp:spPr>
        <a:xfrm>
          <a:off x="4773" y="446384"/>
          <a:ext cx="1008075" cy="403230"/>
        </a:xfrm>
        <a:prstGeom prst="homePlate">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2672" tIns="21336" rIns="10668" bIns="21336" numCol="1" spcCol="1270" anchor="ctr" anchorCtr="0">
          <a:noAutofit/>
        </a:bodyPr>
        <a:lstStyle/>
        <a:p>
          <a:pPr marL="0" lvl="0" indent="0" algn="ctr" defTabSz="355600">
            <a:lnSpc>
              <a:spcPct val="90000"/>
            </a:lnSpc>
            <a:spcBef>
              <a:spcPct val="0"/>
            </a:spcBef>
            <a:spcAft>
              <a:spcPct val="35000"/>
            </a:spcAft>
            <a:buNone/>
          </a:pPr>
          <a:r>
            <a:rPr lang="sv-SE" sz="800" kern="1200" dirty="0"/>
            <a:t>Februari</a:t>
          </a:r>
        </a:p>
      </dsp:txBody>
      <dsp:txXfrm>
        <a:off x="4773" y="446384"/>
        <a:ext cx="907268" cy="403230"/>
      </dsp:txXfrm>
    </dsp:sp>
    <dsp:sp modelId="{9C0C64FF-AD02-4451-B6B4-0019624193B0}">
      <dsp:nvSpPr>
        <dsp:cNvPr id="0" name=""/>
        <dsp:cNvSpPr/>
      </dsp:nvSpPr>
      <dsp:spPr>
        <a:xfrm>
          <a:off x="811234" y="446384"/>
          <a:ext cx="1008075" cy="403230"/>
        </a:xfrm>
        <a:prstGeom prst="chevron">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21336" rIns="10668" bIns="21336" numCol="1" spcCol="1270" anchor="ctr" anchorCtr="0">
          <a:noAutofit/>
        </a:bodyPr>
        <a:lstStyle/>
        <a:p>
          <a:pPr marL="0" lvl="0" indent="0" algn="ctr" defTabSz="355600">
            <a:lnSpc>
              <a:spcPct val="90000"/>
            </a:lnSpc>
            <a:spcBef>
              <a:spcPct val="0"/>
            </a:spcBef>
            <a:spcAft>
              <a:spcPct val="35000"/>
            </a:spcAft>
            <a:buNone/>
          </a:pPr>
          <a:r>
            <a:rPr lang="sv-SE" sz="800" kern="1200"/>
            <a:t>Mars</a:t>
          </a:r>
        </a:p>
      </dsp:txBody>
      <dsp:txXfrm>
        <a:off x="1012849" y="446384"/>
        <a:ext cx="604845" cy="403230"/>
      </dsp:txXfrm>
    </dsp:sp>
    <dsp:sp modelId="{C11AD359-8458-4331-8317-5500BC31FF79}">
      <dsp:nvSpPr>
        <dsp:cNvPr id="0" name=""/>
        <dsp:cNvSpPr/>
      </dsp:nvSpPr>
      <dsp:spPr>
        <a:xfrm>
          <a:off x="1617694" y="446384"/>
          <a:ext cx="1008075" cy="403230"/>
        </a:xfrm>
        <a:prstGeom prst="chevron">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21336" rIns="10668" bIns="21336" numCol="1" spcCol="1270" anchor="ctr" anchorCtr="0">
          <a:noAutofit/>
        </a:bodyPr>
        <a:lstStyle/>
        <a:p>
          <a:pPr marL="0" lvl="0" indent="0" algn="ctr" defTabSz="355600">
            <a:lnSpc>
              <a:spcPct val="90000"/>
            </a:lnSpc>
            <a:spcBef>
              <a:spcPct val="0"/>
            </a:spcBef>
            <a:spcAft>
              <a:spcPct val="35000"/>
            </a:spcAft>
            <a:buNone/>
          </a:pPr>
          <a:r>
            <a:rPr lang="sv-SE" sz="800" kern="1200"/>
            <a:t>April</a:t>
          </a:r>
        </a:p>
      </dsp:txBody>
      <dsp:txXfrm>
        <a:off x="1819309" y="446384"/>
        <a:ext cx="604845" cy="403230"/>
      </dsp:txXfrm>
    </dsp:sp>
    <dsp:sp modelId="{7CFBC2EA-02C8-42F0-9528-CE361ADC4B07}">
      <dsp:nvSpPr>
        <dsp:cNvPr id="0" name=""/>
        <dsp:cNvSpPr/>
      </dsp:nvSpPr>
      <dsp:spPr>
        <a:xfrm>
          <a:off x="2424155" y="446384"/>
          <a:ext cx="1008075" cy="403230"/>
        </a:xfrm>
        <a:prstGeom prst="chevron">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21336" rIns="10668" bIns="21336" numCol="1" spcCol="1270" anchor="ctr" anchorCtr="0">
          <a:noAutofit/>
        </a:bodyPr>
        <a:lstStyle/>
        <a:p>
          <a:pPr marL="0" lvl="0" indent="0" algn="ctr" defTabSz="355600">
            <a:lnSpc>
              <a:spcPct val="90000"/>
            </a:lnSpc>
            <a:spcBef>
              <a:spcPct val="0"/>
            </a:spcBef>
            <a:spcAft>
              <a:spcPct val="35000"/>
            </a:spcAft>
            <a:buNone/>
          </a:pPr>
          <a:r>
            <a:rPr lang="sv-SE" sz="800" kern="1200"/>
            <a:t>Maj</a:t>
          </a:r>
        </a:p>
      </dsp:txBody>
      <dsp:txXfrm>
        <a:off x="2625770" y="446384"/>
        <a:ext cx="604845" cy="403230"/>
      </dsp:txXfrm>
    </dsp:sp>
    <dsp:sp modelId="{AB5AA27E-836B-4B94-BEEB-BF8449EBA986}">
      <dsp:nvSpPr>
        <dsp:cNvPr id="0" name=""/>
        <dsp:cNvSpPr/>
      </dsp:nvSpPr>
      <dsp:spPr>
        <a:xfrm>
          <a:off x="3230616" y="446384"/>
          <a:ext cx="1008075" cy="403230"/>
        </a:xfrm>
        <a:prstGeom prst="chevron">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21336" rIns="10668" bIns="21336" numCol="1" spcCol="1270" anchor="ctr" anchorCtr="0">
          <a:noAutofit/>
        </a:bodyPr>
        <a:lstStyle/>
        <a:p>
          <a:pPr marL="0" lvl="0" indent="0" algn="ctr" defTabSz="355600">
            <a:lnSpc>
              <a:spcPct val="90000"/>
            </a:lnSpc>
            <a:spcBef>
              <a:spcPct val="0"/>
            </a:spcBef>
            <a:spcAft>
              <a:spcPct val="35000"/>
            </a:spcAft>
            <a:buNone/>
          </a:pPr>
          <a:r>
            <a:rPr lang="sv-SE" sz="800" kern="1200"/>
            <a:t>Juni</a:t>
          </a:r>
        </a:p>
      </dsp:txBody>
      <dsp:txXfrm>
        <a:off x="3432231" y="446384"/>
        <a:ext cx="604845" cy="403230"/>
      </dsp:txXfrm>
    </dsp:sp>
    <dsp:sp modelId="{DCECD48C-2451-46A2-8AD8-F8EA2AA693E3}">
      <dsp:nvSpPr>
        <dsp:cNvPr id="0" name=""/>
        <dsp:cNvSpPr/>
      </dsp:nvSpPr>
      <dsp:spPr>
        <a:xfrm>
          <a:off x="4037076" y="446384"/>
          <a:ext cx="1008075" cy="403230"/>
        </a:xfrm>
        <a:prstGeom prst="chevron">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21336" rIns="10668" bIns="21336" numCol="1" spcCol="1270" anchor="ctr" anchorCtr="0">
          <a:noAutofit/>
        </a:bodyPr>
        <a:lstStyle/>
        <a:p>
          <a:pPr marL="0" lvl="0" indent="0" algn="ctr" defTabSz="355600">
            <a:lnSpc>
              <a:spcPct val="90000"/>
            </a:lnSpc>
            <a:spcBef>
              <a:spcPct val="0"/>
            </a:spcBef>
            <a:spcAft>
              <a:spcPct val="35000"/>
            </a:spcAft>
            <a:buNone/>
          </a:pPr>
          <a:r>
            <a:rPr lang="sv-SE" sz="800" kern="1200"/>
            <a:t>Juli</a:t>
          </a:r>
        </a:p>
      </dsp:txBody>
      <dsp:txXfrm>
        <a:off x="4238691" y="446384"/>
        <a:ext cx="604845" cy="403230"/>
      </dsp:txXfrm>
    </dsp:sp>
    <dsp:sp modelId="{2A85DDF9-2D95-4112-8094-E4EA64B86A0D}">
      <dsp:nvSpPr>
        <dsp:cNvPr id="0" name=""/>
        <dsp:cNvSpPr/>
      </dsp:nvSpPr>
      <dsp:spPr>
        <a:xfrm>
          <a:off x="4843537" y="446384"/>
          <a:ext cx="1008075" cy="403230"/>
        </a:xfrm>
        <a:prstGeom prst="chevron">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21336" rIns="10668" bIns="21336" numCol="1" spcCol="1270" anchor="ctr" anchorCtr="0">
          <a:noAutofit/>
        </a:bodyPr>
        <a:lstStyle/>
        <a:p>
          <a:pPr marL="0" lvl="0" indent="0" algn="ctr" defTabSz="355600">
            <a:lnSpc>
              <a:spcPct val="90000"/>
            </a:lnSpc>
            <a:spcBef>
              <a:spcPct val="0"/>
            </a:spcBef>
            <a:spcAft>
              <a:spcPct val="35000"/>
            </a:spcAft>
            <a:buNone/>
          </a:pPr>
          <a:r>
            <a:rPr lang="sv-SE" sz="800" kern="1200"/>
            <a:t>Augusti</a:t>
          </a:r>
        </a:p>
      </dsp:txBody>
      <dsp:txXfrm>
        <a:off x="5045152" y="446384"/>
        <a:ext cx="604845" cy="403230"/>
      </dsp:txXfrm>
    </dsp:sp>
    <dsp:sp modelId="{856D5258-6734-4C63-8CA6-6A0ABBC489B4}">
      <dsp:nvSpPr>
        <dsp:cNvPr id="0" name=""/>
        <dsp:cNvSpPr/>
      </dsp:nvSpPr>
      <dsp:spPr>
        <a:xfrm>
          <a:off x="5649997" y="446384"/>
          <a:ext cx="1008075" cy="403230"/>
        </a:xfrm>
        <a:prstGeom prst="chevron">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21336" rIns="10668" bIns="21336" numCol="1" spcCol="1270" anchor="ctr" anchorCtr="0">
          <a:noAutofit/>
        </a:bodyPr>
        <a:lstStyle/>
        <a:p>
          <a:pPr marL="0" lvl="0" indent="0" algn="ctr" defTabSz="355600">
            <a:lnSpc>
              <a:spcPct val="90000"/>
            </a:lnSpc>
            <a:spcBef>
              <a:spcPct val="0"/>
            </a:spcBef>
            <a:spcAft>
              <a:spcPct val="35000"/>
            </a:spcAft>
            <a:buNone/>
          </a:pPr>
          <a:r>
            <a:rPr lang="sv-SE" sz="800" kern="1200"/>
            <a:t>September</a:t>
          </a:r>
        </a:p>
      </dsp:txBody>
      <dsp:txXfrm>
        <a:off x="5851612" y="446384"/>
        <a:ext cx="604845" cy="403230"/>
      </dsp:txXfrm>
    </dsp:sp>
    <dsp:sp modelId="{8B45893C-992D-4BDC-A73F-F254D2F986B6}">
      <dsp:nvSpPr>
        <dsp:cNvPr id="0" name=""/>
        <dsp:cNvSpPr/>
      </dsp:nvSpPr>
      <dsp:spPr>
        <a:xfrm>
          <a:off x="6456458" y="446384"/>
          <a:ext cx="1008075" cy="403230"/>
        </a:xfrm>
        <a:prstGeom prst="chevron">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21336" rIns="10668" bIns="21336" numCol="1" spcCol="1270" anchor="ctr" anchorCtr="0">
          <a:noAutofit/>
        </a:bodyPr>
        <a:lstStyle/>
        <a:p>
          <a:pPr marL="0" lvl="0" indent="0" algn="ctr" defTabSz="355600">
            <a:lnSpc>
              <a:spcPct val="90000"/>
            </a:lnSpc>
            <a:spcBef>
              <a:spcPct val="0"/>
            </a:spcBef>
            <a:spcAft>
              <a:spcPct val="35000"/>
            </a:spcAft>
            <a:buNone/>
          </a:pPr>
          <a:r>
            <a:rPr lang="sv-SE" sz="800" kern="1200"/>
            <a:t>Oktober</a:t>
          </a:r>
        </a:p>
      </dsp:txBody>
      <dsp:txXfrm>
        <a:off x="6658073" y="446384"/>
        <a:ext cx="604845" cy="403230"/>
      </dsp:txXfrm>
    </dsp:sp>
    <dsp:sp modelId="{8B8F598E-1478-464B-B898-7FFBA5625069}">
      <dsp:nvSpPr>
        <dsp:cNvPr id="0" name=""/>
        <dsp:cNvSpPr/>
      </dsp:nvSpPr>
      <dsp:spPr>
        <a:xfrm>
          <a:off x="7262919" y="446384"/>
          <a:ext cx="1008075" cy="403230"/>
        </a:xfrm>
        <a:prstGeom prst="chevron">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21336" rIns="10668" bIns="21336" numCol="1" spcCol="1270" anchor="ctr" anchorCtr="0">
          <a:noAutofit/>
        </a:bodyPr>
        <a:lstStyle/>
        <a:p>
          <a:pPr marL="0" lvl="0" indent="0" algn="ctr" defTabSz="355600">
            <a:lnSpc>
              <a:spcPct val="90000"/>
            </a:lnSpc>
            <a:spcBef>
              <a:spcPct val="0"/>
            </a:spcBef>
            <a:spcAft>
              <a:spcPct val="35000"/>
            </a:spcAft>
            <a:buNone/>
          </a:pPr>
          <a:r>
            <a:rPr lang="sv-SE" sz="800" kern="1200" dirty="0"/>
            <a:t>November</a:t>
          </a:r>
        </a:p>
      </dsp:txBody>
      <dsp:txXfrm>
        <a:off x="7464534" y="446384"/>
        <a:ext cx="604845" cy="403230"/>
      </dsp:txXfrm>
    </dsp:sp>
    <dsp:sp modelId="{6F5FC585-C16A-43AF-A452-9CFB4A033EE6}">
      <dsp:nvSpPr>
        <dsp:cNvPr id="0" name=""/>
        <dsp:cNvSpPr/>
      </dsp:nvSpPr>
      <dsp:spPr>
        <a:xfrm>
          <a:off x="8069379" y="446384"/>
          <a:ext cx="1008075" cy="403230"/>
        </a:xfrm>
        <a:prstGeom prst="chevron">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21336" rIns="10668" bIns="21336" numCol="1" spcCol="1270" anchor="ctr" anchorCtr="0">
          <a:noAutofit/>
        </a:bodyPr>
        <a:lstStyle/>
        <a:p>
          <a:pPr marL="0" lvl="0" indent="0" algn="ctr" defTabSz="355600">
            <a:lnSpc>
              <a:spcPct val="90000"/>
            </a:lnSpc>
            <a:spcBef>
              <a:spcPct val="0"/>
            </a:spcBef>
            <a:spcAft>
              <a:spcPct val="35000"/>
            </a:spcAft>
            <a:buNone/>
          </a:pPr>
          <a:r>
            <a:rPr lang="sv-SE" sz="800" kern="1200" dirty="0"/>
            <a:t>December</a:t>
          </a:r>
        </a:p>
      </dsp:txBody>
      <dsp:txXfrm>
        <a:off x="8270994" y="446384"/>
        <a:ext cx="604845" cy="403230"/>
      </dsp:txXfrm>
    </dsp:sp>
    <dsp:sp modelId="{32F0ADAA-3254-4680-86C2-C5470ED274BD}">
      <dsp:nvSpPr>
        <dsp:cNvPr id="0" name=""/>
        <dsp:cNvSpPr/>
      </dsp:nvSpPr>
      <dsp:spPr>
        <a:xfrm>
          <a:off x="8875840" y="446384"/>
          <a:ext cx="1008075" cy="403230"/>
        </a:xfrm>
        <a:prstGeom prst="chevron">
          <a:avLst/>
        </a:prstGeom>
        <a:solidFill>
          <a:schemeClr val="tx2">
            <a:lumMod val="90000"/>
            <a:lumOff val="1000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21336" rIns="10668" bIns="21336" numCol="1" spcCol="1270" anchor="ctr" anchorCtr="0">
          <a:noAutofit/>
        </a:bodyPr>
        <a:lstStyle/>
        <a:p>
          <a:pPr marL="0" lvl="0" indent="0" algn="ctr" defTabSz="355600">
            <a:lnSpc>
              <a:spcPct val="90000"/>
            </a:lnSpc>
            <a:spcBef>
              <a:spcPct val="0"/>
            </a:spcBef>
            <a:spcAft>
              <a:spcPct val="35000"/>
            </a:spcAft>
            <a:buNone/>
          </a:pPr>
          <a:r>
            <a:rPr lang="sv-SE" sz="800" kern="1200" dirty="0"/>
            <a:t>Januari</a:t>
          </a:r>
        </a:p>
      </dsp:txBody>
      <dsp:txXfrm>
        <a:off x="9077455" y="446384"/>
        <a:ext cx="604845" cy="403230"/>
      </dsp:txXfrm>
    </dsp:sp>
    <dsp:sp modelId="{68970EEE-3CDC-43DF-9737-78AA5DAA423D}">
      <dsp:nvSpPr>
        <dsp:cNvPr id="0" name=""/>
        <dsp:cNvSpPr/>
      </dsp:nvSpPr>
      <dsp:spPr>
        <a:xfrm>
          <a:off x="9682300" y="446384"/>
          <a:ext cx="1008075" cy="403230"/>
        </a:xfrm>
        <a:prstGeom prst="chevron">
          <a:avLst/>
        </a:prstGeom>
        <a:solidFill>
          <a:schemeClr val="tx2">
            <a:lumMod val="90000"/>
            <a:lumOff val="1000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21336" rIns="10668" bIns="21336" numCol="1" spcCol="1270" anchor="ctr" anchorCtr="0">
          <a:noAutofit/>
        </a:bodyPr>
        <a:lstStyle/>
        <a:p>
          <a:pPr marL="0" lvl="0" indent="0" algn="ctr" defTabSz="355600">
            <a:lnSpc>
              <a:spcPct val="90000"/>
            </a:lnSpc>
            <a:spcBef>
              <a:spcPct val="0"/>
            </a:spcBef>
            <a:spcAft>
              <a:spcPct val="35000"/>
            </a:spcAft>
            <a:buNone/>
          </a:pPr>
          <a:r>
            <a:rPr lang="sv-SE" sz="800" kern="1200" dirty="0"/>
            <a:t>Februari</a:t>
          </a:r>
        </a:p>
      </dsp:txBody>
      <dsp:txXfrm>
        <a:off x="9883915" y="446384"/>
        <a:ext cx="604845" cy="403230"/>
      </dsp:txXfrm>
    </dsp:sp>
    <dsp:sp modelId="{8E9AC447-80CE-4DC6-B935-7C51505F3348}">
      <dsp:nvSpPr>
        <dsp:cNvPr id="0" name=""/>
        <dsp:cNvSpPr/>
      </dsp:nvSpPr>
      <dsp:spPr>
        <a:xfrm>
          <a:off x="10488761" y="446384"/>
          <a:ext cx="1008075" cy="403230"/>
        </a:xfrm>
        <a:prstGeom prst="chevron">
          <a:avLst/>
        </a:prstGeom>
        <a:solidFill>
          <a:schemeClr val="tx2">
            <a:lumMod val="90000"/>
            <a:lumOff val="1000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21336" rIns="10668" bIns="21336" numCol="1" spcCol="1270" anchor="ctr" anchorCtr="0">
          <a:noAutofit/>
        </a:bodyPr>
        <a:lstStyle/>
        <a:p>
          <a:pPr marL="0" lvl="0" indent="0" algn="ctr" defTabSz="355600">
            <a:lnSpc>
              <a:spcPct val="90000"/>
            </a:lnSpc>
            <a:spcBef>
              <a:spcPct val="0"/>
            </a:spcBef>
            <a:spcAft>
              <a:spcPct val="35000"/>
            </a:spcAft>
            <a:buNone/>
          </a:pPr>
          <a:r>
            <a:rPr lang="sv-SE" sz="800" kern="1200" dirty="0"/>
            <a:t>Mars</a:t>
          </a:r>
        </a:p>
      </dsp:txBody>
      <dsp:txXfrm>
        <a:off x="10690376" y="446384"/>
        <a:ext cx="604845" cy="40323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3C4A7B-12A4-441D-B0E1-76608F8BB4B2}">
      <dsp:nvSpPr>
        <dsp:cNvPr id="0" name=""/>
        <dsp:cNvSpPr/>
      </dsp:nvSpPr>
      <dsp:spPr>
        <a:xfrm>
          <a:off x="4773" y="446384"/>
          <a:ext cx="1008075" cy="403230"/>
        </a:xfrm>
        <a:prstGeom prst="homePlate">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2672" tIns="21336" rIns="10668" bIns="21336" numCol="1" spcCol="1270" anchor="ctr" anchorCtr="0">
          <a:noAutofit/>
        </a:bodyPr>
        <a:lstStyle/>
        <a:p>
          <a:pPr marL="0" lvl="0" indent="0" algn="ctr" defTabSz="355600">
            <a:lnSpc>
              <a:spcPct val="90000"/>
            </a:lnSpc>
            <a:spcBef>
              <a:spcPct val="0"/>
            </a:spcBef>
            <a:spcAft>
              <a:spcPct val="35000"/>
            </a:spcAft>
            <a:buNone/>
          </a:pPr>
          <a:r>
            <a:rPr lang="sv-SE" sz="800" kern="1200" dirty="0"/>
            <a:t>Februari</a:t>
          </a:r>
        </a:p>
      </dsp:txBody>
      <dsp:txXfrm>
        <a:off x="4773" y="446384"/>
        <a:ext cx="907268" cy="403230"/>
      </dsp:txXfrm>
    </dsp:sp>
    <dsp:sp modelId="{9C0C64FF-AD02-4451-B6B4-0019624193B0}">
      <dsp:nvSpPr>
        <dsp:cNvPr id="0" name=""/>
        <dsp:cNvSpPr/>
      </dsp:nvSpPr>
      <dsp:spPr>
        <a:xfrm>
          <a:off x="811234" y="446384"/>
          <a:ext cx="1008075" cy="403230"/>
        </a:xfrm>
        <a:prstGeom prst="chevron">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21336" rIns="10668" bIns="21336" numCol="1" spcCol="1270" anchor="ctr" anchorCtr="0">
          <a:noAutofit/>
        </a:bodyPr>
        <a:lstStyle/>
        <a:p>
          <a:pPr marL="0" lvl="0" indent="0" algn="ctr" defTabSz="355600">
            <a:lnSpc>
              <a:spcPct val="90000"/>
            </a:lnSpc>
            <a:spcBef>
              <a:spcPct val="0"/>
            </a:spcBef>
            <a:spcAft>
              <a:spcPct val="35000"/>
            </a:spcAft>
            <a:buNone/>
          </a:pPr>
          <a:r>
            <a:rPr lang="sv-SE" sz="800" kern="1200"/>
            <a:t>Mars</a:t>
          </a:r>
        </a:p>
      </dsp:txBody>
      <dsp:txXfrm>
        <a:off x="1012849" y="446384"/>
        <a:ext cx="604845" cy="403230"/>
      </dsp:txXfrm>
    </dsp:sp>
    <dsp:sp modelId="{C11AD359-8458-4331-8317-5500BC31FF79}">
      <dsp:nvSpPr>
        <dsp:cNvPr id="0" name=""/>
        <dsp:cNvSpPr/>
      </dsp:nvSpPr>
      <dsp:spPr>
        <a:xfrm>
          <a:off x="1617694" y="446384"/>
          <a:ext cx="1008075" cy="403230"/>
        </a:xfrm>
        <a:prstGeom prst="chevron">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21336" rIns="10668" bIns="21336" numCol="1" spcCol="1270" anchor="ctr" anchorCtr="0">
          <a:noAutofit/>
        </a:bodyPr>
        <a:lstStyle/>
        <a:p>
          <a:pPr marL="0" lvl="0" indent="0" algn="ctr" defTabSz="355600">
            <a:lnSpc>
              <a:spcPct val="90000"/>
            </a:lnSpc>
            <a:spcBef>
              <a:spcPct val="0"/>
            </a:spcBef>
            <a:spcAft>
              <a:spcPct val="35000"/>
            </a:spcAft>
            <a:buNone/>
          </a:pPr>
          <a:r>
            <a:rPr lang="sv-SE" sz="800" kern="1200"/>
            <a:t>April</a:t>
          </a:r>
        </a:p>
      </dsp:txBody>
      <dsp:txXfrm>
        <a:off x="1819309" y="446384"/>
        <a:ext cx="604845" cy="403230"/>
      </dsp:txXfrm>
    </dsp:sp>
    <dsp:sp modelId="{7CFBC2EA-02C8-42F0-9528-CE361ADC4B07}">
      <dsp:nvSpPr>
        <dsp:cNvPr id="0" name=""/>
        <dsp:cNvSpPr/>
      </dsp:nvSpPr>
      <dsp:spPr>
        <a:xfrm>
          <a:off x="2424155" y="446384"/>
          <a:ext cx="1008075" cy="403230"/>
        </a:xfrm>
        <a:prstGeom prst="chevron">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21336" rIns="10668" bIns="21336" numCol="1" spcCol="1270" anchor="ctr" anchorCtr="0">
          <a:noAutofit/>
        </a:bodyPr>
        <a:lstStyle/>
        <a:p>
          <a:pPr marL="0" lvl="0" indent="0" algn="ctr" defTabSz="355600">
            <a:lnSpc>
              <a:spcPct val="90000"/>
            </a:lnSpc>
            <a:spcBef>
              <a:spcPct val="0"/>
            </a:spcBef>
            <a:spcAft>
              <a:spcPct val="35000"/>
            </a:spcAft>
            <a:buNone/>
          </a:pPr>
          <a:r>
            <a:rPr lang="sv-SE" sz="800" kern="1200"/>
            <a:t>Maj</a:t>
          </a:r>
        </a:p>
      </dsp:txBody>
      <dsp:txXfrm>
        <a:off x="2625770" y="446384"/>
        <a:ext cx="604845" cy="403230"/>
      </dsp:txXfrm>
    </dsp:sp>
    <dsp:sp modelId="{AB5AA27E-836B-4B94-BEEB-BF8449EBA986}">
      <dsp:nvSpPr>
        <dsp:cNvPr id="0" name=""/>
        <dsp:cNvSpPr/>
      </dsp:nvSpPr>
      <dsp:spPr>
        <a:xfrm>
          <a:off x="3230616" y="446384"/>
          <a:ext cx="1008075" cy="403230"/>
        </a:xfrm>
        <a:prstGeom prst="chevron">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21336" rIns="10668" bIns="21336" numCol="1" spcCol="1270" anchor="ctr" anchorCtr="0">
          <a:noAutofit/>
        </a:bodyPr>
        <a:lstStyle/>
        <a:p>
          <a:pPr marL="0" lvl="0" indent="0" algn="ctr" defTabSz="355600">
            <a:lnSpc>
              <a:spcPct val="90000"/>
            </a:lnSpc>
            <a:spcBef>
              <a:spcPct val="0"/>
            </a:spcBef>
            <a:spcAft>
              <a:spcPct val="35000"/>
            </a:spcAft>
            <a:buNone/>
          </a:pPr>
          <a:r>
            <a:rPr lang="sv-SE" sz="800" kern="1200"/>
            <a:t>Juni</a:t>
          </a:r>
        </a:p>
      </dsp:txBody>
      <dsp:txXfrm>
        <a:off x="3432231" y="446384"/>
        <a:ext cx="604845" cy="403230"/>
      </dsp:txXfrm>
    </dsp:sp>
    <dsp:sp modelId="{DCECD48C-2451-46A2-8AD8-F8EA2AA693E3}">
      <dsp:nvSpPr>
        <dsp:cNvPr id="0" name=""/>
        <dsp:cNvSpPr/>
      </dsp:nvSpPr>
      <dsp:spPr>
        <a:xfrm>
          <a:off x="4037076" y="446384"/>
          <a:ext cx="1008075" cy="403230"/>
        </a:xfrm>
        <a:prstGeom prst="chevron">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21336" rIns="10668" bIns="21336" numCol="1" spcCol="1270" anchor="ctr" anchorCtr="0">
          <a:noAutofit/>
        </a:bodyPr>
        <a:lstStyle/>
        <a:p>
          <a:pPr marL="0" lvl="0" indent="0" algn="ctr" defTabSz="355600">
            <a:lnSpc>
              <a:spcPct val="90000"/>
            </a:lnSpc>
            <a:spcBef>
              <a:spcPct val="0"/>
            </a:spcBef>
            <a:spcAft>
              <a:spcPct val="35000"/>
            </a:spcAft>
            <a:buNone/>
          </a:pPr>
          <a:r>
            <a:rPr lang="sv-SE" sz="800" kern="1200"/>
            <a:t>Juli</a:t>
          </a:r>
        </a:p>
      </dsp:txBody>
      <dsp:txXfrm>
        <a:off x="4238691" y="446384"/>
        <a:ext cx="604845" cy="403230"/>
      </dsp:txXfrm>
    </dsp:sp>
    <dsp:sp modelId="{2A85DDF9-2D95-4112-8094-E4EA64B86A0D}">
      <dsp:nvSpPr>
        <dsp:cNvPr id="0" name=""/>
        <dsp:cNvSpPr/>
      </dsp:nvSpPr>
      <dsp:spPr>
        <a:xfrm>
          <a:off x="4843537" y="446384"/>
          <a:ext cx="1008075" cy="403230"/>
        </a:xfrm>
        <a:prstGeom prst="chevron">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21336" rIns="10668" bIns="21336" numCol="1" spcCol="1270" anchor="ctr" anchorCtr="0">
          <a:noAutofit/>
        </a:bodyPr>
        <a:lstStyle/>
        <a:p>
          <a:pPr marL="0" lvl="0" indent="0" algn="ctr" defTabSz="355600">
            <a:lnSpc>
              <a:spcPct val="90000"/>
            </a:lnSpc>
            <a:spcBef>
              <a:spcPct val="0"/>
            </a:spcBef>
            <a:spcAft>
              <a:spcPct val="35000"/>
            </a:spcAft>
            <a:buNone/>
          </a:pPr>
          <a:r>
            <a:rPr lang="sv-SE" sz="800" kern="1200"/>
            <a:t>Augusti</a:t>
          </a:r>
        </a:p>
      </dsp:txBody>
      <dsp:txXfrm>
        <a:off x="5045152" y="446384"/>
        <a:ext cx="604845" cy="403230"/>
      </dsp:txXfrm>
    </dsp:sp>
    <dsp:sp modelId="{856D5258-6734-4C63-8CA6-6A0ABBC489B4}">
      <dsp:nvSpPr>
        <dsp:cNvPr id="0" name=""/>
        <dsp:cNvSpPr/>
      </dsp:nvSpPr>
      <dsp:spPr>
        <a:xfrm>
          <a:off x="5649997" y="446384"/>
          <a:ext cx="1008075" cy="403230"/>
        </a:xfrm>
        <a:prstGeom prst="chevron">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21336" rIns="10668" bIns="21336" numCol="1" spcCol="1270" anchor="ctr" anchorCtr="0">
          <a:noAutofit/>
        </a:bodyPr>
        <a:lstStyle/>
        <a:p>
          <a:pPr marL="0" lvl="0" indent="0" algn="ctr" defTabSz="355600">
            <a:lnSpc>
              <a:spcPct val="90000"/>
            </a:lnSpc>
            <a:spcBef>
              <a:spcPct val="0"/>
            </a:spcBef>
            <a:spcAft>
              <a:spcPct val="35000"/>
            </a:spcAft>
            <a:buNone/>
          </a:pPr>
          <a:r>
            <a:rPr lang="sv-SE" sz="800" kern="1200"/>
            <a:t>September</a:t>
          </a:r>
        </a:p>
      </dsp:txBody>
      <dsp:txXfrm>
        <a:off x="5851612" y="446384"/>
        <a:ext cx="604845" cy="403230"/>
      </dsp:txXfrm>
    </dsp:sp>
    <dsp:sp modelId="{8B45893C-992D-4BDC-A73F-F254D2F986B6}">
      <dsp:nvSpPr>
        <dsp:cNvPr id="0" name=""/>
        <dsp:cNvSpPr/>
      </dsp:nvSpPr>
      <dsp:spPr>
        <a:xfrm>
          <a:off x="6456458" y="446384"/>
          <a:ext cx="1008075" cy="403230"/>
        </a:xfrm>
        <a:prstGeom prst="chevron">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21336" rIns="10668" bIns="21336" numCol="1" spcCol="1270" anchor="ctr" anchorCtr="0">
          <a:noAutofit/>
        </a:bodyPr>
        <a:lstStyle/>
        <a:p>
          <a:pPr marL="0" lvl="0" indent="0" algn="ctr" defTabSz="355600">
            <a:lnSpc>
              <a:spcPct val="90000"/>
            </a:lnSpc>
            <a:spcBef>
              <a:spcPct val="0"/>
            </a:spcBef>
            <a:spcAft>
              <a:spcPct val="35000"/>
            </a:spcAft>
            <a:buNone/>
          </a:pPr>
          <a:r>
            <a:rPr lang="sv-SE" sz="800" kern="1200"/>
            <a:t>Oktober</a:t>
          </a:r>
        </a:p>
      </dsp:txBody>
      <dsp:txXfrm>
        <a:off x="6658073" y="446384"/>
        <a:ext cx="604845" cy="403230"/>
      </dsp:txXfrm>
    </dsp:sp>
    <dsp:sp modelId="{8B8F598E-1478-464B-B898-7FFBA5625069}">
      <dsp:nvSpPr>
        <dsp:cNvPr id="0" name=""/>
        <dsp:cNvSpPr/>
      </dsp:nvSpPr>
      <dsp:spPr>
        <a:xfrm>
          <a:off x="7262919" y="446384"/>
          <a:ext cx="1008075" cy="403230"/>
        </a:xfrm>
        <a:prstGeom prst="chevron">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21336" rIns="10668" bIns="21336" numCol="1" spcCol="1270" anchor="ctr" anchorCtr="0">
          <a:noAutofit/>
        </a:bodyPr>
        <a:lstStyle/>
        <a:p>
          <a:pPr marL="0" lvl="0" indent="0" algn="ctr" defTabSz="355600">
            <a:lnSpc>
              <a:spcPct val="90000"/>
            </a:lnSpc>
            <a:spcBef>
              <a:spcPct val="0"/>
            </a:spcBef>
            <a:spcAft>
              <a:spcPct val="35000"/>
            </a:spcAft>
            <a:buNone/>
          </a:pPr>
          <a:r>
            <a:rPr lang="sv-SE" sz="800" kern="1200" dirty="0"/>
            <a:t>November</a:t>
          </a:r>
        </a:p>
      </dsp:txBody>
      <dsp:txXfrm>
        <a:off x="7464534" y="446384"/>
        <a:ext cx="604845" cy="403230"/>
      </dsp:txXfrm>
    </dsp:sp>
    <dsp:sp modelId="{6F5FC585-C16A-43AF-A452-9CFB4A033EE6}">
      <dsp:nvSpPr>
        <dsp:cNvPr id="0" name=""/>
        <dsp:cNvSpPr/>
      </dsp:nvSpPr>
      <dsp:spPr>
        <a:xfrm>
          <a:off x="8069379" y="446384"/>
          <a:ext cx="1008075" cy="403230"/>
        </a:xfrm>
        <a:prstGeom prst="chevron">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21336" rIns="10668" bIns="21336" numCol="1" spcCol="1270" anchor="ctr" anchorCtr="0">
          <a:noAutofit/>
        </a:bodyPr>
        <a:lstStyle/>
        <a:p>
          <a:pPr marL="0" lvl="0" indent="0" algn="ctr" defTabSz="355600">
            <a:lnSpc>
              <a:spcPct val="90000"/>
            </a:lnSpc>
            <a:spcBef>
              <a:spcPct val="0"/>
            </a:spcBef>
            <a:spcAft>
              <a:spcPct val="35000"/>
            </a:spcAft>
            <a:buNone/>
          </a:pPr>
          <a:r>
            <a:rPr lang="sv-SE" sz="800" kern="1200" dirty="0"/>
            <a:t>December</a:t>
          </a:r>
        </a:p>
      </dsp:txBody>
      <dsp:txXfrm>
        <a:off x="8270994" y="446384"/>
        <a:ext cx="604845" cy="403230"/>
      </dsp:txXfrm>
    </dsp:sp>
    <dsp:sp modelId="{32F0ADAA-3254-4680-86C2-C5470ED274BD}">
      <dsp:nvSpPr>
        <dsp:cNvPr id="0" name=""/>
        <dsp:cNvSpPr/>
      </dsp:nvSpPr>
      <dsp:spPr>
        <a:xfrm>
          <a:off x="8875840" y="446384"/>
          <a:ext cx="1008075" cy="403230"/>
        </a:xfrm>
        <a:prstGeom prst="chevron">
          <a:avLst/>
        </a:prstGeom>
        <a:solidFill>
          <a:schemeClr val="tx2">
            <a:lumMod val="90000"/>
            <a:lumOff val="1000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21336" rIns="10668" bIns="21336" numCol="1" spcCol="1270" anchor="ctr" anchorCtr="0">
          <a:noAutofit/>
        </a:bodyPr>
        <a:lstStyle/>
        <a:p>
          <a:pPr marL="0" lvl="0" indent="0" algn="ctr" defTabSz="355600">
            <a:lnSpc>
              <a:spcPct val="90000"/>
            </a:lnSpc>
            <a:spcBef>
              <a:spcPct val="0"/>
            </a:spcBef>
            <a:spcAft>
              <a:spcPct val="35000"/>
            </a:spcAft>
            <a:buNone/>
          </a:pPr>
          <a:r>
            <a:rPr lang="sv-SE" sz="800" kern="1200" dirty="0"/>
            <a:t>Januari</a:t>
          </a:r>
        </a:p>
      </dsp:txBody>
      <dsp:txXfrm>
        <a:off x="9077455" y="446384"/>
        <a:ext cx="604845" cy="403230"/>
      </dsp:txXfrm>
    </dsp:sp>
    <dsp:sp modelId="{68970EEE-3CDC-43DF-9737-78AA5DAA423D}">
      <dsp:nvSpPr>
        <dsp:cNvPr id="0" name=""/>
        <dsp:cNvSpPr/>
      </dsp:nvSpPr>
      <dsp:spPr>
        <a:xfrm>
          <a:off x="9682300" y="446384"/>
          <a:ext cx="1008075" cy="403230"/>
        </a:xfrm>
        <a:prstGeom prst="chevron">
          <a:avLst/>
        </a:prstGeom>
        <a:solidFill>
          <a:schemeClr val="tx2">
            <a:lumMod val="90000"/>
            <a:lumOff val="1000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21336" rIns="10668" bIns="21336" numCol="1" spcCol="1270" anchor="ctr" anchorCtr="0">
          <a:noAutofit/>
        </a:bodyPr>
        <a:lstStyle/>
        <a:p>
          <a:pPr marL="0" lvl="0" indent="0" algn="ctr" defTabSz="355600">
            <a:lnSpc>
              <a:spcPct val="90000"/>
            </a:lnSpc>
            <a:spcBef>
              <a:spcPct val="0"/>
            </a:spcBef>
            <a:spcAft>
              <a:spcPct val="35000"/>
            </a:spcAft>
            <a:buNone/>
          </a:pPr>
          <a:r>
            <a:rPr lang="sv-SE" sz="800" kern="1200" dirty="0"/>
            <a:t>Februari</a:t>
          </a:r>
        </a:p>
      </dsp:txBody>
      <dsp:txXfrm>
        <a:off x="9883915" y="446384"/>
        <a:ext cx="604845" cy="403230"/>
      </dsp:txXfrm>
    </dsp:sp>
    <dsp:sp modelId="{8E9AC447-80CE-4DC6-B935-7C51505F3348}">
      <dsp:nvSpPr>
        <dsp:cNvPr id="0" name=""/>
        <dsp:cNvSpPr/>
      </dsp:nvSpPr>
      <dsp:spPr>
        <a:xfrm>
          <a:off x="10488761" y="446384"/>
          <a:ext cx="1008075" cy="403230"/>
        </a:xfrm>
        <a:prstGeom prst="chevron">
          <a:avLst/>
        </a:prstGeom>
        <a:solidFill>
          <a:schemeClr val="tx2">
            <a:lumMod val="90000"/>
            <a:lumOff val="1000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21336" rIns="10668" bIns="21336" numCol="1" spcCol="1270" anchor="ctr" anchorCtr="0">
          <a:noAutofit/>
        </a:bodyPr>
        <a:lstStyle/>
        <a:p>
          <a:pPr marL="0" lvl="0" indent="0" algn="ctr" defTabSz="355600">
            <a:lnSpc>
              <a:spcPct val="90000"/>
            </a:lnSpc>
            <a:spcBef>
              <a:spcPct val="0"/>
            </a:spcBef>
            <a:spcAft>
              <a:spcPct val="35000"/>
            </a:spcAft>
            <a:buNone/>
          </a:pPr>
          <a:r>
            <a:rPr lang="sv-SE" sz="800" kern="1200" dirty="0"/>
            <a:t>Mars</a:t>
          </a:r>
        </a:p>
      </dsp:txBody>
      <dsp:txXfrm>
        <a:off x="10690376" y="446384"/>
        <a:ext cx="604845" cy="40323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C48413-24E1-4C5E-B7FE-FE3D2D62A20E}">
      <dsp:nvSpPr>
        <dsp:cNvPr id="0" name=""/>
        <dsp:cNvSpPr/>
      </dsp:nvSpPr>
      <dsp:spPr>
        <a:xfrm>
          <a:off x="0" y="438022"/>
          <a:ext cx="8921495" cy="292015"/>
        </a:xfrm>
        <a:prstGeom prst="rect">
          <a:avLst/>
        </a:prstGeom>
        <a:solidFill>
          <a:schemeClr val="tx2"/>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sv-SE" sz="1600" kern="1200" dirty="0"/>
            <a:t>2024</a:t>
          </a:r>
          <a:endParaRPr lang="sv-SE" sz="1800" kern="1200" dirty="0"/>
        </a:p>
      </dsp:txBody>
      <dsp:txXfrm>
        <a:off x="0" y="438022"/>
        <a:ext cx="8921495" cy="292015"/>
      </dsp:txXfrm>
    </dsp:sp>
  </dsp:spTree>
</dsp:drawing>
</file>

<file path=ppt/diagrams/layout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6.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8.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3596" cy="497976"/>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sz="quarter" idx="1"/>
          </p:nvPr>
        </p:nvSpPr>
        <p:spPr>
          <a:xfrm>
            <a:off x="3847745" y="0"/>
            <a:ext cx="2943596" cy="497976"/>
          </a:xfrm>
          <a:prstGeom prst="rect">
            <a:avLst/>
          </a:prstGeom>
        </p:spPr>
        <p:txBody>
          <a:bodyPr vert="horz" lIns="91440" tIns="45720" rIns="91440" bIns="45720" rtlCol="0"/>
          <a:lstStyle>
            <a:lvl1pPr algn="r">
              <a:defRPr sz="1200"/>
            </a:lvl1pPr>
          </a:lstStyle>
          <a:p>
            <a:fld id="{2C96ED4D-9974-4266-9636-7DF9434CB37C}" type="datetimeFigureOut">
              <a:rPr lang="sv-SE" smtClean="0"/>
              <a:t>2024-02-22</a:t>
            </a:fld>
            <a:endParaRPr lang="sv-SE"/>
          </a:p>
        </p:txBody>
      </p:sp>
      <p:sp>
        <p:nvSpPr>
          <p:cNvPr id="4" name="Platshållare för sidfot 3"/>
          <p:cNvSpPr>
            <a:spLocks noGrp="1"/>
          </p:cNvSpPr>
          <p:nvPr>
            <p:ph type="ftr" sz="quarter" idx="2"/>
          </p:nvPr>
        </p:nvSpPr>
        <p:spPr>
          <a:xfrm>
            <a:off x="0" y="9427076"/>
            <a:ext cx="2943596" cy="497975"/>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p:cNvSpPr>
            <a:spLocks noGrp="1"/>
          </p:cNvSpPr>
          <p:nvPr>
            <p:ph type="sldNum" sz="quarter" idx="3"/>
          </p:nvPr>
        </p:nvSpPr>
        <p:spPr>
          <a:xfrm>
            <a:off x="3847745" y="9427076"/>
            <a:ext cx="2943596" cy="497975"/>
          </a:xfrm>
          <a:prstGeom prst="rect">
            <a:avLst/>
          </a:prstGeom>
        </p:spPr>
        <p:txBody>
          <a:bodyPr vert="horz" lIns="91440" tIns="45720" rIns="91440" bIns="45720" rtlCol="0" anchor="b"/>
          <a:lstStyle>
            <a:lvl1pPr algn="r">
              <a:defRPr sz="1200"/>
            </a:lvl1pPr>
          </a:lstStyle>
          <a:p>
            <a:fld id="{6875A873-DB4E-4F59-A8B1-757F0F4852CB}" type="slidenum">
              <a:rPr lang="sv-SE" smtClean="0"/>
              <a:t>‹#›</a:t>
            </a:fld>
            <a:endParaRPr lang="sv-SE"/>
          </a:p>
        </p:txBody>
      </p:sp>
    </p:spTree>
    <p:extLst>
      <p:ext uri="{BB962C8B-B14F-4D97-AF65-F5344CB8AC3E}">
        <p14:creationId xmlns:p14="http://schemas.microsoft.com/office/powerpoint/2010/main" val="40168677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3596" cy="497976"/>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47745" y="0"/>
            <a:ext cx="2943596" cy="497976"/>
          </a:xfrm>
          <a:prstGeom prst="rect">
            <a:avLst/>
          </a:prstGeom>
        </p:spPr>
        <p:txBody>
          <a:bodyPr vert="horz" lIns="91440" tIns="45720" rIns="91440" bIns="45720" rtlCol="0"/>
          <a:lstStyle>
            <a:lvl1pPr algn="r">
              <a:defRPr sz="1200"/>
            </a:lvl1pPr>
          </a:lstStyle>
          <a:p>
            <a:fld id="{E7592141-416E-49B0-82D1-A68B9C506992}" type="datetimeFigureOut">
              <a:rPr lang="sv-SE" smtClean="0"/>
              <a:t>2024-02-22</a:t>
            </a:fld>
            <a:endParaRPr lang="sv-SE"/>
          </a:p>
        </p:txBody>
      </p:sp>
      <p:sp>
        <p:nvSpPr>
          <p:cNvPr id="4" name="Platshållare för bildobjekt 3"/>
          <p:cNvSpPr>
            <a:spLocks noGrp="1" noRot="1" noChangeAspect="1"/>
          </p:cNvSpPr>
          <p:nvPr>
            <p:ph type="sldImg" idx="2"/>
          </p:nvPr>
        </p:nvSpPr>
        <p:spPr>
          <a:xfrm>
            <a:off x="419100" y="1239838"/>
            <a:ext cx="5954713" cy="3351212"/>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79292" y="4776431"/>
            <a:ext cx="5434330" cy="3907988"/>
          </a:xfrm>
          <a:prstGeom prst="rect">
            <a:avLst/>
          </a:prstGeom>
        </p:spPr>
        <p:txBody>
          <a:bodyPr vert="horz" lIns="91440" tIns="45720" rIns="91440" bIns="45720" rtlCol="0"/>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9427076"/>
            <a:ext cx="2943596" cy="497975"/>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47745" y="9427076"/>
            <a:ext cx="2943596" cy="497975"/>
          </a:xfrm>
          <a:prstGeom prst="rect">
            <a:avLst/>
          </a:prstGeom>
        </p:spPr>
        <p:txBody>
          <a:bodyPr vert="horz" lIns="91440" tIns="45720" rIns="91440" bIns="45720" rtlCol="0" anchor="b"/>
          <a:lstStyle>
            <a:lvl1pPr algn="r">
              <a:defRPr sz="1200"/>
            </a:lvl1pPr>
          </a:lstStyle>
          <a:p>
            <a:fld id="{D0B863A3-F6DA-432C-A68C-0B1EB56ED58E}" type="slidenum">
              <a:rPr lang="sv-SE" smtClean="0"/>
              <a:t>‹#›</a:t>
            </a:fld>
            <a:endParaRPr lang="sv-SE"/>
          </a:p>
        </p:txBody>
      </p:sp>
    </p:spTree>
    <p:extLst>
      <p:ext uri="{BB962C8B-B14F-4D97-AF65-F5344CB8AC3E}">
        <p14:creationId xmlns:p14="http://schemas.microsoft.com/office/powerpoint/2010/main" val="5064933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D0B863A3-F6DA-432C-A68C-0B1EB56ED58E}" type="slidenum">
              <a:rPr lang="sv-SE" smtClean="0"/>
              <a:t>2</a:t>
            </a:fld>
            <a:endParaRPr lang="sv-SE"/>
          </a:p>
        </p:txBody>
      </p:sp>
    </p:spTree>
    <p:extLst>
      <p:ext uri="{BB962C8B-B14F-4D97-AF65-F5344CB8AC3E}">
        <p14:creationId xmlns:p14="http://schemas.microsoft.com/office/powerpoint/2010/main" val="23641527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fontAlgn="base">
              <a:lnSpc>
                <a:spcPts val="1650"/>
              </a:lnSpc>
              <a:spcAft>
                <a:spcPts val="600"/>
              </a:spcAft>
            </a:pPr>
            <a:r>
              <a:rPr lang="sv-SE" sz="1200" b="1" dirty="0">
                <a:solidFill>
                  <a:srgbClr val="000000"/>
                </a:solidFill>
                <a:effectLst/>
                <a:latin typeface="Arial" panose="020B0604020202020204" pitchFamily="34" charset="0"/>
                <a:ea typeface="Times New Roman" panose="02020603050405020304" pitchFamily="18" charset="0"/>
              </a:rPr>
              <a:t>Bakgrund:</a:t>
            </a:r>
            <a:endParaRPr lang="sv-SE" sz="1200" b="1" dirty="0">
              <a:effectLst/>
              <a:latin typeface="Times New Roman" panose="02020603050405020304" pitchFamily="18" charset="0"/>
              <a:ea typeface="Times New Roman" panose="02020603050405020304" pitchFamily="18" charset="0"/>
            </a:endParaRPr>
          </a:p>
          <a:p>
            <a:pPr fontAlgn="base">
              <a:lnSpc>
                <a:spcPts val="1650"/>
              </a:lnSpc>
              <a:spcAft>
                <a:spcPts val="600"/>
              </a:spcAft>
            </a:pPr>
            <a:r>
              <a:rPr lang="sv-SE" sz="1200" dirty="0">
                <a:solidFill>
                  <a:srgbClr val="000000"/>
                </a:solidFill>
                <a:effectLst/>
                <a:latin typeface="Arial" panose="020B0604020202020204" pitchFamily="34" charset="0"/>
                <a:ea typeface="Times New Roman" panose="02020603050405020304" pitchFamily="18" charset="0"/>
              </a:rPr>
              <a:t>I slutet av 2023 stod det klart att tidplanen för införandet av Cosmic behövde skjutas fram för alla de nio regioner som ingår i Sussa-samarbetet, inklusive Region Halland.</a:t>
            </a:r>
            <a:endParaRPr lang="sv-SE" sz="1200" dirty="0">
              <a:effectLst/>
              <a:latin typeface="Times New Roman" panose="02020603050405020304" pitchFamily="18" charset="0"/>
              <a:ea typeface="Times New Roman" panose="02020603050405020304" pitchFamily="18" charset="0"/>
            </a:endParaRPr>
          </a:p>
          <a:p>
            <a:pPr fontAlgn="base">
              <a:lnSpc>
                <a:spcPts val="1650"/>
              </a:lnSpc>
              <a:spcAft>
                <a:spcPts val="600"/>
              </a:spcAft>
            </a:pPr>
            <a:r>
              <a:rPr lang="sv-SE" sz="1200" dirty="0">
                <a:solidFill>
                  <a:srgbClr val="000000"/>
                </a:solidFill>
                <a:effectLst/>
                <a:latin typeface="Arial" panose="020B0604020202020204" pitchFamily="34" charset="0"/>
                <a:ea typeface="Times New Roman" panose="02020603050405020304" pitchFamily="18" charset="0"/>
              </a:rPr>
              <a:t>Orsak till förseningen är att utvecklingsarbetet har tagit längre tid än beräknat och för att kvalitetssäkra ett gott resultat vid införandet valde Sussa styrgrupp därför att flytta fram införandetidpunkten för alla regioner.</a:t>
            </a:r>
            <a:endParaRPr lang="sv-SE" sz="1200" dirty="0">
              <a:effectLst/>
              <a:latin typeface="Times New Roman" panose="02020603050405020304" pitchFamily="18" charset="0"/>
              <a:ea typeface="Times New Roman" panose="02020603050405020304" pitchFamily="18" charset="0"/>
            </a:endParaRPr>
          </a:p>
          <a:p>
            <a:pPr fontAlgn="base">
              <a:lnSpc>
                <a:spcPts val="1650"/>
              </a:lnSpc>
              <a:spcAft>
                <a:spcPts val="600"/>
              </a:spcAft>
            </a:pPr>
            <a:r>
              <a:rPr lang="sv-SE" sz="1200" dirty="0">
                <a:solidFill>
                  <a:srgbClr val="000000"/>
                </a:solidFill>
                <a:effectLst/>
                <a:latin typeface="Arial" panose="020B0604020202020204" pitchFamily="34" charset="0"/>
                <a:ea typeface="Times New Roman" panose="02020603050405020304" pitchFamily="18" charset="0"/>
              </a:rPr>
              <a:t>Enligt nuvarande planering är Region Halland sista region ut med planerat införande i slutet av mars 2025.</a:t>
            </a:r>
            <a:endParaRPr lang="sv-SE" sz="1200" dirty="0">
              <a:effectLst/>
              <a:latin typeface="Times New Roman" panose="02020603050405020304" pitchFamily="18" charset="0"/>
              <a:ea typeface="Times New Roman" panose="02020603050405020304" pitchFamily="18" charset="0"/>
            </a:endParaRPr>
          </a:p>
          <a:p>
            <a:endParaRPr lang="sv-SE" dirty="0"/>
          </a:p>
        </p:txBody>
      </p:sp>
      <p:sp>
        <p:nvSpPr>
          <p:cNvPr id="4" name="Platshållare för bildnummer 3"/>
          <p:cNvSpPr>
            <a:spLocks noGrp="1"/>
          </p:cNvSpPr>
          <p:nvPr>
            <p:ph type="sldNum" sz="quarter" idx="5"/>
          </p:nvPr>
        </p:nvSpPr>
        <p:spPr/>
        <p:txBody>
          <a:bodyPr/>
          <a:lstStyle/>
          <a:p>
            <a:fld id="{D0B863A3-F6DA-432C-A68C-0B1EB56ED58E}" type="slidenum">
              <a:rPr lang="sv-SE" smtClean="0"/>
              <a:t>11</a:t>
            </a:fld>
            <a:endParaRPr lang="sv-SE"/>
          </a:p>
        </p:txBody>
      </p:sp>
    </p:spTree>
    <p:extLst>
      <p:ext uri="{BB962C8B-B14F-4D97-AF65-F5344CB8AC3E}">
        <p14:creationId xmlns:p14="http://schemas.microsoft.com/office/powerpoint/2010/main" val="1138684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t>Tidplan för utbildningskonceptet.</a:t>
            </a:r>
          </a:p>
          <a:p>
            <a:r>
              <a:rPr lang="sv-SE" dirty="0"/>
              <a:t>Digital utbildning (e-Learning) är tillgänglig från och med vecka 6 och tillsvidare. Den digitala utbildningen är paketerad i så kallade utbildningsprogram, anpassade per yrkesprofession och yrkesinriktning (primärvård/specialistvård). Vissa verksamheter behöver även genomföra tilläggsutbildningar i form av enstaka kurser. Den digital utbildningen är obligatorisk och ska vara genomförd innan klassrumsutbildningen. Omfattningen av den digitala utbildningen varierar beroende på yrkesprofession och inriktning, ca 6-12h. Alla verksamheter i Region Halland har fått en egen, anpassad instruktion för vad som ska göras på respektive enhet.</a:t>
            </a:r>
          </a:p>
          <a:p>
            <a:r>
              <a:rPr lang="sv-SE" dirty="0"/>
              <a:t>Klassrumsutbildningen sker per yrkesprofession med målgruppsanpassat innehåll. Inför klassrumsutbildningen måste digital utbildning vara genomförd. Omfattningen av klassrumsutbildningen är 2 dagar. Certifieringskurser finns för vissa yrkesprofessioner och genomförs i slutet av klassrumsutbildningen.</a:t>
            </a:r>
          </a:p>
          <a:p>
            <a:r>
              <a:rPr lang="sv-SE" dirty="0"/>
              <a:t>Workshops är en verksamhetsnära aktivitet och behöver planeras för lokalt ute i verksamheterna. Workshops kan handla om att diskutera nya arbetssätt och rutiner. I samband med att nya rutiner tas fram kommer delprojekt Utbildning stödja och lämna rekommendationer för genomförande av workshops.</a:t>
            </a:r>
          </a:p>
          <a:p>
            <a:r>
              <a:rPr lang="sv-SE" dirty="0"/>
              <a:t>Webinar innefattar korta, digitala, visningar i olika delar av Cosmic. Ämnen som intresserar ens verksamhet kan väljas att delta på och allt deltagande är frivilligt.</a:t>
            </a:r>
          </a:p>
          <a:p>
            <a:r>
              <a:rPr lang="sv-SE" dirty="0"/>
              <a:t>Efter genomförd utbildning behöver kunskapen hållas </a:t>
            </a:r>
            <a:r>
              <a:rPr lang="sv-SE" dirty="0" err="1"/>
              <a:t>ajour</a:t>
            </a:r>
            <a:r>
              <a:rPr lang="sv-SE" dirty="0"/>
              <a:t> fram till Cosmic införs. Repetitioner rekommenderas och behöver planeras för lokalt ute i verksamheterna för att säkerställa bibehållen kunskap.</a:t>
            </a:r>
          </a:p>
        </p:txBody>
      </p:sp>
      <p:sp>
        <p:nvSpPr>
          <p:cNvPr id="4" name="Platshållare för bildnummer 3"/>
          <p:cNvSpPr>
            <a:spLocks noGrp="1"/>
          </p:cNvSpPr>
          <p:nvPr>
            <p:ph type="sldNum" sz="quarter" idx="5"/>
          </p:nvPr>
        </p:nvSpPr>
        <p:spPr/>
        <p:txBody>
          <a:bodyPr/>
          <a:lstStyle/>
          <a:p>
            <a:fld id="{D0B863A3-F6DA-432C-A68C-0B1EB56ED58E}" type="slidenum">
              <a:rPr lang="sv-SE" smtClean="0"/>
              <a:t>12</a:t>
            </a:fld>
            <a:endParaRPr lang="sv-SE"/>
          </a:p>
        </p:txBody>
      </p:sp>
    </p:spTree>
    <p:extLst>
      <p:ext uri="{BB962C8B-B14F-4D97-AF65-F5344CB8AC3E}">
        <p14:creationId xmlns:p14="http://schemas.microsoft.com/office/powerpoint/2010/main" val="14863062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D0B863A3-F6DA-432C-A68C-0B1EB56ED58E}" type="slidenum">
              <a:rPr lang="sv-SE" smtClean="0"/>
              <a:t>13</a:t>
            </a:fld>
            <a:endParaRPr lang="sv-SE"/>
          </a:p>
        </p:txBody>
      </p:sp>
    </p:spTree>
    <p:extLst>
      <p:ext uri="{BB962C8B-B14F-4D97-AF65-F5344CB8AC3E}">
        <p14:creationId xmlns:p14="http://schemas.microsoft.com/office/powerpoint/2010/main" val="35196489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D0B863A3-F6DA-432C-A68C-0B1EB56ED58E}" type="slidenum">
              <a:rPr lang="sv-SE" smtClean="0"/>
              <a:t>14</a:t>
            </a:fld>
            <a:endParaRPr lang="sv-SE"/>
          </a:p>
        </p:txBody>
      </p:sp>
    </p:spTree>
    <p:extLst>
      <p:ext uri="{BB962C8B-B14F-4D97-AF65-F5344CB8AC3E}">
        <p14:creationId xmlns:p14="http://schemas.microsoft.com/office/powerpoint/2010/main" val="9221303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fontAlgn="base">
              <a:lnSpc>
                <a:spcPts val="1650"/>
              </a:lnSpc>
              <a:spcAft>
                <a:spcPts val="600"/>
              </a:spcAft>
            </a:pPr>
            <a:r>
              <a:rPr lang="sv-SE" sz="1800" b="1" dirty="0">
                <a:solidFill>
                  <a:srgbClr val="000000"/>
                </a:solidFill>
                <a:effectLst/>
                <a:latin typeface="Arial" panose="020B0604020202020204" pitchFamily="34" charset="0"/>
                <a:ea typeface="Times New Roman" panose="02020603050405020304" pitchFamily="18" charset="0"/>
              </a:rPr>
              <a:t>Bakgrund:</a:t>
            </a:r>
            <a:endParaRPr lang="sv-SE" sz="1800" b="1" dirty="0">
              <a:effectLst/>
              <a:latin typeface="Times New Roman" panose="02020603050405020304" pitchFamily="18" charset="0"/>
              <a:ea typeface="Times New Roman" panose="02020603050405020304" pitchFamily="18" charset="0"/>
            </a:endParaRPr>
          </a:p>
          <a:p>
            <a:pPr fontAlgn="base">
              <a:lnSpc>
                <a:spcPts val="1650"/>
              </a:lnSpc>
              <a:spcAft>
                <a:spcPts val="600"/>
              </a:spcAft>
            </a:pPr>
            <a:r>
              <a:rPr lang="sv-SE" sz="1800" dirty="0">
                <a:solidFill>
                  <a:srgbClr val="000000"/>
                </a:solidFill>
                <a:effectLst/>
                <a:latin typeface="Arial" panose="020B0604020202020204" pitchFamily="34" charset="0"/>
                <a:ea typeface="Times New Roman" panose="02020603050405020304" pitchFamily="18" charset="0"/>
              </a:rPr>
              <a:t>I slutet av 2023 stod det klart att tidplanen för införandet av Cosmic behövde skjutas fram för alla de nio regioner som ingår i Sussa-samarbetet, inklusive Region Halland.</a:t>
            </a:r>
            <a:endParaRPr lang="sv-SE" sz="1800" dirty="0">
              <a:effectLst/>
              <a:latin typeface="Times New Roman" panose="02020603050405020304" pitchFamily="18" charset="0"/>
              <a:ea typeface="Times New Roman" panose="02020603050405020304" pitchFamily="18" charset="0"/>
            </a:endParaRPr>
          </a:p>
          <a:p>
            <a:pPr fontAlgn="base">
              <a:lnSpc>
                <a:spcPts val="1650"/>
              </a:lnSpc>
              <a:spcAft>
                <a:spcPts val="600"/>
              </a:spcAft>
            </a:pPr>
            <a:r>
              <a:rPr lang="sv-SE" sz="1800" dirty="0">
                <a:solidFill>
                  <a:srgbClr val="000000"/>
                </a:solidFill>
                <a:effectLst/>
                <a:latin typeface="Arial" panose="020B0604020202020204" pitchFamily="34" charset="0"/>
                <a:ea typeface="Times New Roman" panose="02020603050405020304" pitchFamily="18" charset="0"/>
              </a:rPr>
              <a:t>Orsak till förseningen är att utvecklingsarbetet har tagit längre tid än beräknat och för att kvalitetssäkra ett gott resultat vid införandet valde Sussa styrgrupp därför att flytta fram införandetidpunkten för alla regioner.</a:t>
            </a:r>
            <a:endParaRPr lang="sv-SE" sz="1800" dirty="0">
              <a:effectLst/>
              <a:latin typeface="Times New Roman" panose="02020603050405020304" pitchFamily="18" charset="0"/>
              <a:ea typeface="Times New Roman" panose="02020603050405020304" pitchFamily="18" charset="0"/>
            </a:endParaRPr>
          </a:p>
          <a:p>
            <a:pPr fontAlgn="base">
              <a:lnSpc>
                <a:spcPts val="1650"/>
              </a:lnSpc>
              <a:spcAft>
                <a:spcPts val="600"/>
              </a:spcAft>
            </a:pPr>
            <a:r>
              <a:rPr lang="sv-SE" sz="1800" dirty="0">
                <a:solidFill>
                  <a:srgbClr val="000000"/>
                </a:solidFill>
                <a:effectLst/>
                <a:latin typeface="Arial" panose="020B0604020202020204" pitchFamily="34" charset="0"/>
                <a:ea typeface="Times New Roman" panose="02020603050405020304" pitchFamily="18" charset="0"/>
              </a:rPr>
              <a:t>Enligt nuvarande planering är Region Halland sista region ut med planerat införande i slutet av mars 2025.</a:t>
            </a:r>
            <a:endParaRPr lang="sv-SE" sz="1800" dirty="0">
              <a:effectLst/>
              <a:latin typeface="Times New Roman" panose="02020603050405020304" pitchFamily="18" charset="0"/>
              <a:ea typeface="Times New Roman" panose="02020603050405020304" pitchFamily="18" charset="0"/>
            </a:endParaRPr>
          </a:p>
          <a:p>
            <a:endParaRPr lang="sv-SE" dirty="0"/>
          </a:p>
        </p:txBody>
      </p:sp>
      <p:sp>
        <p:nvSpPr>
          <p:cNvPr id="4" name="Platshållare för bildnummer 3"/>
          <p:cNvSpPr>
            <a:spLocks noGrp="1"/>
          </p:cNvSpPr>
          <p:nvPr>
            <p:ph type="sldNum" sz="quarter" idx="5"/>
          </p:nvPr>
        </p:nvSpPr>
        <p:spPr/>
        <p:txBody>
          <a:bodyPr/>
          <a:lstStyle/>
          <a:p>
            <a:fld id="{D0B863A3-F6DA-432C-A68C-0B1EB56ED58E}" type="slidenum">
              <a:rPr lang="sv-SE" smtClean="0"/>
              <a:t>3</a:t>
            </a:fld>
            <a:endParaRPr lang="sv-SE"/>
          </a:p>
        </p:txBody>
      </p:sp>
    </p:spTree>
    <p:extLst>
      <p:ext uri="{BB962C8B-B14F-4D97-AF65-F5344CB8AC3E}">
        <p14:creationId xmlns:p14="http://schemas.microsoft.com/office/powerpoint/2010/main" val="35465456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D0B863A3-F6DA-432C-A68C-0B1EB56ED58E}" type="slidenum">
              <a:rPr lang="sv-SE" smtClean="0"/>
              <a:t>4</a:t>
            </a:fld>
            <a:endParaRPr lang="sv-SE"/>
          </a:p>
        </p:txBody>
      </p:sp>
    </p:spTree>
    <p:extLst>
      <p:ext uri="{BB962C8B-B14F-4D97-AF65-F5344CB8AC3E}">
        <p14:creationId xmlns:p14="http://schemas.microsoft.com/office/powerpoint/2010/main" val="8794600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t>Tidplan för utbildningskonceptet.</a:t>
            </a:r>
          </a:p>
          <a:p>
            <a:r>
              <a:rPr lang="sv-SE" dirty="0"/>
              <a:t>Digital utbildning (e-Learning) är tillgänglig från och med vecka 6 och tillsvidare. Den digitala utbildningen är paketerad i så kallade utbildningsprogram, anpassade per yrkesprofession och yrkesinriktning (primärvård/specialistvård). Vissa verksamheter behöver även genomföra tilläggsutbildningar i form av enstaka kurser. Den digital utbildningen är obligatorisk och ska vara genomförd innan klassrumsutbildningen. Omfattningen av den digitala utbildningen varierar beroende på yrkesprofession och inriktning, ca 6-12h. Alla verksamheter i Region Halland har fått en egen, anpassad instruktion för vad som ska göras på respektive enhet.</a:t>
            </a:r>
          </a:p>
          <a:p>
            <a:r>
              <a:rPr lang="sv-SE" dirty="0"/>
              <a:t>Klassrumsutbildningen sker per yrkesprofession med målgruppsanpassat innehåll. Inför klassrumsutbildningen måste digital utbildning vara genomförd. Omfattningen av klassrumsutbildningen är 2 dagar. Certifieringskurser finns för vissa yrkesprofessioner och genomförs i slutet av klassrumsutbildningen.</a:t>
            </a:r>
          </a:p>
          <a:p>
            <a:r>
              <a:rPr lang="sv-SE" dirty="0"/>
              <a:t>Workshops är en verksamhetsnära aktivitet och behöver planeras för lokalt ute i verksamheterna. Workshops kan handla om att diskutera nya arbetssätt och rutiner. I samband med att nya rutiner tas fram kommer delprojekt Utbildning stödja och lämna rekommendationer för genomförande av workshops.</a:t>
            </a:r>
          </a:p>
          <a:p>
            <a:r>
              <a:rPr lang="sv-SE" dirty="0"/>
              <a:t>Webinar innefattar korta, digitala, visningar i olika delar av Cosmic. Ämnen som intresserar ens verksamhet kan väljas att delta på och allt deltagande är frivilligt.</a:t>
            </a:r>
          </a:p>
          <a:p>
            <a:r>
              <a:rPr lang="sv-SE" dirty="0"/>
              <a:t>Efter genomförd utbildning behöver kunskapen hållas </a:t>
            </a:r>
            <a:r>
              <a:rPr lang="sv-SE" dirty="0" err="1"/>
              <a:t>ajour</a:t>
            </a:r>
            <a:r>
              <a:rPr lang="sv-SE" dirty="0"/>
              <a:t> fram till Cosmic införs. Repetitioner rekommenderas och behöver planeras för lokalt ute i verksamheterna för att säkerställa bibehållen kunskap.</a:t>
            </a:r>
          </a:p>
        </p:txBody>
      </p:sp>
      <p:sp>
        <p:nvSpPr>
          <p:cNvPr id="4" name="Platshållare för bildnummer 3"/>
          <p:cNvSpPr>
            <a:spLocks noGrp="1"/>
          </p:cNvSpPr>
          <p:nvPr>
            <p:ph type="sldNum" sz="quarter" idx="5"/>
          </p:nvPr>
        </p:nvSpPr>
        <p:spPr/>
        <p:txBody>
          <a:bodyPr/>
          <a:lstStyle/>
          <a:p>
            <a:fld id="{D0B863A3-F6DA-432C-A68C-0B1EB56ED58E}" type="slidenum">
              <a:rPr lang="sv-SE" smtClean="0"/>
              <a:t>5</a:t>
            </a:fld>
            <a:endParaRPr lang="sv-SE"/>
          </a:p>
        </p:txBody>
      </p:sp>
    </p:spTree>
    <p:extLst>
      <p:ext uri="{BB962C8B-B14F-4D97-AF65-F5344CB8AC3E}">
        <p14:creationId xmlns:p14="http://schemas.microsoft.com/office/powerpoint/2010/main" val="30164624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800" b="1" dirty="0">
                <a:effectLst/>
                <a:latin typeface="Calibri" panose="020F0502020204030204" pitchFamily="34" charset="0"/>
                <a:ea typeface="Calibri" panose="020F0502020204030204" pitchFamily="34" charset="0"/>
              </a:rPr>
              <a:t>Tilläggskurser</a:t>
            </a:r>
            <a:endParaRPr lang="sv-SE" sz="1800" dirty="0">
              <a:effectLst/>
              <a:latin typeface="Calibri" panose="020F0502020204030204" pitchFamily="34" charset="0"/>
              <a:ea typeface="Calibri" panose="020F0502020204030204" pitchFamily="34" charset="0"/>
            </a:endParaRPr>
          </a:p>
          <a:p>
            <a:r>
              <a:rPr lang="sv-SE" sz="1800" dirty="0">
                <a:effectLst/>
                <a:latin typeface="Calibri" panose="020F0502020204030204" pitchFamily="34" charset="0"/>
                <a:ea typeface="Calibri" panose="020F0502020204030204" pitchFamily="34" charset="0"/>
              </a:rPr>
              <a:t>I manualen finns en bilaga som handlar om tilläggskurser i e-Learning. Dessa kurser finns i utbildningsportalen. För att underlätta ger dokumentet stöd om vilka tilläggskurser som är aktuella för respektive yrkesprofession. Det finns även kurser som inte är icke-yrkesspecifika. Här behöver du som chef ta ställning till om dina medarbetare kan avgöra själva vilka tilläggskurser som är aktuella eller om det ska ske i dialog med dig som chef. Delprojekt Utbildning har gett instruktioner om tilläggskurser på enhetsnivå men inte på individnivå.</a:t>
            </a:r>
          </a:p>
          <a:p>
            <a:pPr>
              <a:spcAft>
                <a:spcPts val="1200"/>
              </a:spcAft>
            </a:pPr>
            <a:endParaRPr lang="sv-SE" sz="1800" b="1" dirty="0">
              <a:effectLst/>
              <a:latin typeface="Calibri" panose="020F0502020204030204" pitchFamily="34" charset="0"/>
              <a:ea typeface="Calibri" panose="020F0502020204030204" pitchFamily="34" charset="0"/>
            </a:endParaRPr>
          </a:p>
          <a:p>
            <a:pPr>
              <a:spcAft>
                <a:spcPts val="1200"/>
              </a:spcAft>
            </a:pPr>
            <a:r>
              <a:rPr lang="sv-SE" sz="1800" b="1" dirty="0">
                <a:effectLst/>
                <a:latin typeface="Calibri" panose="020F0502020204030204" pitchFamily="34" charset="0"/>
                <a:ea typeface="Calibri" panose="020F0502020204030204" pitchFamily="34" charset="0"/>
              </a:rPr>
              <a:t>Allmänt </a:t>
            </a:r>
            <a:r>
              <a:rPr lang="sv-SE" sz="1800" b="1" dirty="0" err="1">
                <a:effectLst/>
                <a:latin typeface="Calibri" panose="020F0502020204030204" pitchFamily="34" charset="0"/>
                <a:ea typeface="Calibri" panose="020F0502020204030204" pitchFamily="34" charset="0"/>
              </a:rPr>
              <a:t>inlogg</a:t>
            </a:r>
            <a:br>
              <a:rPr lang="sv-SE" sz="1800" dirty="0">
                <a:effectLst/>
                <a:latin typeface="Calibri" panose="020F0502020204030204" pitchFamily="34" charset="0"/>
                <a:ea typeface="Calibri" panose="020F0502020204030204" pitchFamily="34" charset="0"/>
              </a:rPr>
            </a:br>
            <a:r>
              <a:rPr lang="sv-SE" sz="1800" dirty="0">
                <a:effectLst/>
                <a:latin typeface="Calibri" panose="020F0502020204030204" pitchFamily="34" charset="0"/>
                <a:ea typeface="Calibri" panose="020F0502020204030204" pitchFamily="34" charset="0"/>
              </a:rPr>
              <a:t>Medarbetaren kommer att logga in med ett allmänt </a:t>
            </a:r>
            <a:r>
              <a:rPr lang="sv-SE" sz="1800" dirty="0" err="1">
                <a:effectLst/>
                <a:latin typeface="Calibri" panose="020F0502020204030204" pitchFamily="34" charset="0"/>
                <a:ea typeface="Calibri" panose="020F0502020204030204" pitchFamily="34" charset="0"/>
              </a:rPr>
              <a:t>inlogg</a:t>
            </a:r>
            <a:r>
              <a:rPr lang="sv-SE" sz="1800" dirty="0">
                <a:effectLst/>
                <a:latin typeface="Calibri" panose="020F0502020204030204" pitchFamily="34" charset="0"/>
                <a:ea typeface="Calibri" panose="020F0502020204030204" pitchFamily="34" charset="0"/>
              </a:rPr>
              <a:t>. Ett allmänt </a:t>
            </a:r>
            <a:r>
              <a:rPr lang="sv-SE" sz="1800" dirty="0" err="1">
                <a:effectLst/>
                <a:latin typeface="Calibri" panose="020F0502020204030204" pitchFamily="34" charset="0"/>
                <a:ea typeface="Calibri" panose="020F0502020204030204" pitchFamily="34" charset="0"/>
              </a:rPr>
              <a:t>inlogg</a:t>
            </a:r>
            <a:r>
              <a:rPr lang="sv-SE" sz="1800" dirty="0">
                <a:effectLst/>
                <a:latin typeface="Calibri" panose="020F0502020204030204" pitchFamily="34" charset="0"/>
                <a:ea typeface="Calibri" panose="020F0502020204030204" pitchFamily="34" charset="0"/>
              </a:rPr>
              <a:t> innebär att man som chef inte får en automatisk registrering över vilka av sina medarbetare som har genomfört E-Learning. Att genomgå e-Learning är ett krav för att läsa klassrumsutbildningen. Om du som chef behöver ha en överblick över dina medarbetare behöver det göras manuellt.</a:t>
            </a:r>
          </a:p>
          <a:p>
            <a:r>
              <a:rPr lang="sv-SE" sz="1800" dirty="0">
                <a:effectLst/>
                <a:latin typeface="Calibri" panose="020F0502020204030204" pitchFamily="34" charset="0"/>
                <a:ea typeface="Calibri" panose="020F0502020204030204" pitchFamily="34" charset="0"/>
              </a:rPr>
              <a:t>Projektet arbetar för att </a:t>
            </a:r>
            <a:r>
              <a:rPr lang="sv-SE" sz="1800" dirty="0" err="1">
                <a:effectLst/>
                <a:latin typeface="Calibri" panose="020F0502020204030204" pitchFamily="34" charset="0"/>
                <a:ea typeface="Calibri" panose="020F0502020204030204" pitchFamily="34" charset="0"/>
              </a:rPr>
              <a:t>Cambio</a:t>
            </a:r>
            <a:r>
              <a:rPr lang="sv-SE" sz="1800" dirty="0">
                <a:effectLst/>
                <a:latin typeface="Calibri" panose="020F0502020204030204" pitchFamily="34" charset="0"/>
                <a:ea typeface="Calibri" panose="020F0502020204030204" pitchFamily="34" charset="0"/>
              </a:rPr>
              <a:t> ska leverera personliga </a:t>
            </a:r>
            <a:r>
              <a:rPr lang="sv-SE" sz="1800" dirty="0" err="1">
                <a:effectLst/>
                <a:latin typeface="Calibri" panose="020F0502020204030204" pitchFamily="34" charset="0"/>
                <a:ea typeface="Calibri" panose="020F0502020204030204" pitchFamily="34" charset="0"/>
              </a:rPr>
              <a:t>inlogg</a:t>
            </a:r>
            <a:r>
              <a:rPr lang="sv-SE" sz="1800" dirty="0">
                <a:effectLst/>
                <a:latin typeface="Calibri" panose="020F0502020204030204" pitchFamily="34" charset="0"/>
                <a:ea typeface="Calibri" panose="020F0502020204030204" pitchFamily="34" charset="0"/>
              </a:rPr>
              <a:t> där registreringen av utförd utbildning är automatisk men </a:t>
            </a:r>
            <a:r>
              <a:rPr lang="sv-SE" sz="1800" dirty="0" err="1">
                <a:effectLst/>
                <a:latin typeface="Calibri" panose="020F0502020204030204" pitchFamily="34" charset="0"/>
                <a:ea typeface="Calibri" panose="020F0502020204030204" pitchFamily="34" charset="0"/>
              </a:rPr>
              <a:t>Cambio</a:t>
            </a:r>
            <a:r>
              <a:rPr lang="sv-SE" sz="1800" dirty="0">
                <a:effectLst/>
                <a:latin typeface="Calibri" panose="020F0502020204030204" pitchFamily="34" charset="0"/>
                <a:ea typeface="Calibri" panose="020F0502020204030204" pitchFamily="34" charset="0"/>
              </a:rPr>
              <a:t> kan ännu inte ge besked om när den frågan är löst.</a:t>
            </a:r>
          </a:p>
          <a:p>
            <a:pPr algn="l" rtl="0" fontAlgn="base"/>
            <a:endParaRPr lang="en-US" b="0" i="0" dirty="0">
              <a:solidFill>
                <a:srgbClr val="000000"/>
              </a:solidFill>
              <a:effectLst/>
              <a:latin typeface="Arial"/>
              <a:cs typeface="Arial"/>
            </a:endParaRPr>
          </a:p>
        </p:txBody>
      </p:sp>
      <p:sp>
        <p:nvSpPr>
          <p:cNvPr id="4" name="Platshållare för bildnummer 3"/>
          <p:cNvSpPr>
            <a:spLocks noGrp="1"/>
          </p:cNvSpPr>
          <p:nvPr>
            <p:ph type="sldNum" sz="quarter" idx="5"/>
          </p:nvPr>
        </p:nvSpPr>
        <p:spPr/>
        <p:txBody>
          <a:bodyPr/>
          <a:lstStyle/>
          <a:p>
            <a:fld id="{D0B863A3-F6DA-432C-A68C-0B1EB56ED58E}" type="slidenum">
              <a:rPr lang="sv-SE" smtClean="0"/>
              <a:t>6</a:t>
            </a:fld>
            <a:endParaRPr lang="sv-SE"/>
          </a:p>
        </p:txBody>
      </p:sp>
    </p:spTree>
    <p:extLst>
      <p:ext uri="{BB962C8B-B14F-4D97-AF65-F5344CB8AC3E}">
        <p14:creationId xmlns:p14="http://schemas.microsoft.com/office/powerpoint/2010/main" val="14773278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gn="l" rtl="0" fontAlgn="base"/>
            <a:r>
              <a:rPr lang="sv-SE" sz="1200" b="1" dirty="0"/>
              <a:t>För information: </a:t>
            </a:r>
            <a:r>
              <a:rPr lang="sv-SE" sz="1200" b="1" dirty="0" err="1"/>
              <a:t>Sharepoint</a:t>
            </a:r>
            <a:r>
              <a:rPr lang="sv-SE" sz="1200" b="1" dirty="0"/>
              <a:t>-sidan uppdaterad med en statuslista för regionala Cosmicrutiner.</a:t>
            </a:r>
            <a:endParaRPr lang="en-US" b="1" i="0" dirty="0">
              <a:solidFill>
                <a:srgbClr val="000000"/>
              </a:solidFill>
              <a:effectLst/>
              <a:latin typeface="Arial"/>
              <a:cs typeface="Arial"/>
            </a:endParaRPr>
          </a:p>
          <a:p>
            <a:pPr marL="171450" indent="-171450">
              <a:buFont typeface="Arial" panose="020B0604020202020204" pitchFamily="34" charset="0"/>
              <a:buChar char="•"/>
            </a:pPr>
            <a:r>
              <a:rPr lang="en-US" sz="1200" dirty="0"/>
              <a:t>Sidan “Cosmic – </a:t>
            </a:r>
            <a:r>
              <a:rPr lang="en-US" sz="1200" dirty="0" err="1"/>
              <a:t>gemensamma</a:t>
            </a:r>
            <a:r>
              <a:rPr lang="en-US" sz="1200" dirty="0"/>
              <a:t> </a:t>
            </a:r>
            <a:r>
              <a:rPr lang="en-US" sz="1200" dirty="0" err="1"/>
              <a:t>arbetssätt</a:t>
            </a:r>
            <a:r>
              <a:rPr lang="en-US" sz="1200" dirty="0"/>
              <a:t> &amp; </a:t>
            </a:r>
            <a:r>
              <a:rPr lang="en-US" sz="1200" dirty="0" err="1"/>
              <a:t>konfiguration</a:t>
            </a:r>
            <a:r>
              <a:rPr lang="en-US" sz="1200" dirty="0"/>
              <a:t>”, </a:t>
            </a:r>
            <a:r>
              <a:rPr lang="en-US" sz="1200" dirty="0" err="1"/>
              <a:t>är</a:t>
            </a:r>
            <a:r>
              <a:rPr lang="en-US" sz="1200" dirty="0"/>
              <a:t> nu </a:t>
            </a:r>
            <a:r>
              <a:rPr lang="en-US" sz="1200" dirty="0" err="1"/>
              <a:t>uppdaterad</a:t>
            </a:r>
            <a:r>
              <a:rPr lang="en-US" sz="1200" dirty="0"/>
              <a:t> med </a:t>
            </a:r>
            <a:r>
              <a:rPr lang="en-US" sz="1200" dirty="0" err="1"/>
              <a:t>en</a:t>
            </a:r>
            <a:r>
              <a:rPr lang="en-US" sz="1200" dirty="0"/>
              <a:t> </a:t>
            </a:r>
            <a:r>
              <a:rPr lang="en-US" sz="1200" dirty="0" err="1"/>
              <a:t>särskild</a:t>
            </a:r>
            <a:r>
              <a:rPr lang="en-US" sz="1200" dirty="0"/>
              <a:t> </a:t>
            </a:r>
            <a:r>
              <a:rPr lang="en-US" sz="1200" dirty="0" err="1"/>
              <a:t>flik</a:t>
            </a:r>
            <a:r>
              <a:rPr lang="en-US" sz="1200" dirty="0"/>
              <a:t> för </a:t>
            </a:r>
            <a:r>
              <a:rPr lang="en-US" sz="1200" dirty="0" err="1"/>
              <a:t>pågående</a:t>
            </a:r>
            <a:r>
              <a:rPr lang="en-US" sz="1200" dirty="0"/>
              <a:t> </a:t>
            </a:r>
            <a:r>
              <a:rPr lang="en-US" sz="1200" dirty="0" err="1"/>
              <a:t>arbete</a:t>
            </a:r>
            <a:r>
              <a:rPr lang="en-US" sz="1200" dirty="0"/>
              <a:t> med regionala rutiner.</a:t>
            </a:r>
          </a:p>
          <a:p>
            <a:pPr marL="171450" indent="-171450">
              <a:buFont typeface="Arial" panose="020B0604020202020204" pitchFamily="34" charset="0"/>
              <a:buChar char="•"/>
            </a:pPr>
            <a:r>
              <a:rPr lang="en-US" sz="1200" dirty="0"/>
              <a:t>Här visas </a:t>
            </a:r>
            <a:r>
              <a:rPr lang="en-US" sz="1200" dirty="0" err="1"/>
              <a:t>identifierade</a:t>
            </a:r>
            <a:r>
              <a:rPr lang="en-US" sz="1200" dirty="0"/>
              <a:t> regionala rutiner </a:t>
            </a:r>
            <a:r>
              <a:rPr lang="en-US" sz="1200" dirty="0" err="1"/>
              <a:t>gällande</a:t>
            </a:r>
            <a:r>
              <a:rPr lang="en-US" sz="1200" dirty="0"/>
              <a:t> Cosmic för </a:t>
            </a:r>
            <a:r>
              <a:rPr lang="en-US" sz="1200" dirty="0" err="1"/>
              <a:t>behov</a:t>
            </a:r>
            <a:r>
              <a:rPr lang="en-US" sz="1200" dirty="0"/>
              <a:t> av </a:t>
            </a:r>
            <a:r>
              <a:rPr lang="en-US" sz="1200" dirty="0" err="1"/>
              <a:t>framtagning</a:t>
            </a:r>
            <a:r>
              <a:rPr lang="en-US" sz="1200" dirty="0"/>
              <a:t>, regionala </a:t>
            </a:r>
            <a:r>
              <a:rPr lang="en-US" sz="1200" dirty="0" err="1"/>
              <a:t>beslut</a:t>
            </a:r>
            <a:r>
              <a:rPr lang="en-US" sz="1200" dirty="0"/>
              <a:t> och i visa fall test </a:t>
            </a:r>
            <a:r>
              <a:rPr lang="en-US" sz="1200" dirty="0" err="1"/>
              <a:t>innan</a:t>
            </a:r>
            <a:r>
              <a:rPr lang="en-US" sz="1200" dirty="0"/>
              <a:t> </a:t>
            </a:r>
            <a:r>
              <a:rPr lang="en-US" sz="1200" dirty="0" err="1"/>
              <a:t>publicering</a:t>
            </a:r>
            <a:r>
              <a:rPr lang="en-US" sz="1200" dirty="0"/>
              <a:t>. </a:t>
            </a:r>
            <a:r>
              <a:rPr lang="en-US" sz="1200" dirty="0" err="1"/>
              <a:t>Ett</a:t>
            </a:r>
            <a:r>
              <a:rPr lang="en-US" sz="1200" dirty="0"/>
              <a:t> regional </a:t>
            </a:r>
            <a:r>
              <a:rPr lang="en-US" sz="1200" dirty="0" err="1"/>
              <a:t>pågående</a:t>
            </a:r>
            <a:r>
              <a:rPr lang="en-US" sz="1200" dirty="0"/>
              <a:t> </a:t>
            </a:r>
            <a:r>
              <a:rPr lang="en-US" sz="1200" dirty="0" err="1"/>
              <a:t>arbete</a:t>
            </a:r>
            <a:r>
              <a:rPr lang="en-US" sz="1200" dirty="0"/>
              <a:t>.</a:t>
            </a:r>
          </a:p>
          <a:p>
            <a:pPr marL="171450" indent="-171450">
              <a:buFont typeface="Arial" panose="020B0604020202020204" pitchFamily="34" charset="0"/>
              <a:buChar char="•"/>
            </a:pPr>
            <a:r>
              <a:rPr lang="en-US" sz="1200" dirty="0" err="1"/>
              <a:t>Arbetet</a:t>
            </a:r>
            <a:r>
              <a:rPr lang="en-US" sz="1200" dirty="0"/>
              <a:t> med </a:t>
            </a:r>
            <a:r>
              <a:rPr lang="en-US" sz="1200" dirty="0" err="1"/>
              <a:t>att</a:t>
            </a:r>
            <a:r>
              <a:rPr lang="en-US" sz="1200" dirty="0"/>
              <a:t> ta fram regionala rutiner </a:t>
            </a:r>
            <a:r>
              <a:rPr lang="en-US" sz="1200" dirty="0" err="1"/>
              <a:t>utifrån</a:t>
            </a:r>
            <a:r>
              <a:rPr lang="en-US" sz="1200" dirty="0"/>
              <a:t> </a:t>
            </a:r>
            <a:r>
              <a:rPr lang="en-US" sz="1200" dirty="0" err="1"/>
              <a:t>levererade</a:t>
            </a:r>
            <a:r>
              <a:rPr lang="en-US" sz="1200" dirty="0"/>
              <a:t> </a:t>
            </a:r>
            <a:r>
              <a:rPr lang="en-US" sz="1200" dirty="0" err="1"/>
              <a:t>arbetssätt</a:t>
            </a:r>
            <a:r>
              <a:rPr lang="en-US" sz="1200" dirty="0"/>
              <a:t> </a:t>
            </a:r>
            <a:r>
              <a:rPr lang="en-US" sz="1200" dirty="0" err="1"/>
              <a:t>från</a:t>
            </a:r>
            <a:r>
              <a:rPr lang="en-US" sz="1200" dirty="0"/>
              <a:t> Sussa </a:t>
            </a:r>
            <a:r>
              <a:rPr lang="en-US" sz="1200" dirty="0" err="1"/>
              <a:t>är</a:t>
            </a:r>
            <a:r>
              <a:rPr lang="en-US" sz="1200" dirty="0"/>
              <a:t> förstärkt med </a:t>
            </a:r>
            <a:r>
              <a:rPr lang="en-US" sz="1200" dirty="0" err="1"/>
              <a:t>några</a:t>
            </a:r>
            <a:r>
              <a:rPr lang="en-US" sz="1200" dirty="0"/>
              <a:t> </a:t>
            </a:r>
            <a:r>
              <a:rPr lang="en-US" sz="1200" dirty="0" err="1"/>
              <a:t>förvaltningsrepresentanter</a:t>
            </a:r>
            <a:r>
              <a:rPr lang="en-US" sz="1200" dirty="0"/>
              <a:t>, främst för området hälsoinformatik/vårddokumentation.</a:t>
            </a:r>
          </a:p>
          <a:p>
            <a:pPr marL="171450" indent="-171450">
              <a:buFont typeface="Arial" panose="020B0604020202020204" pitchFamily="34" charset="0"/>
              <a:buChar char="•"/>
            </a:pPr>
            <a:r>
              <a:rPr lang="en-US" sz="1200" dirty="0"/>
              <a:t>Regelbundna träffar hålls med förvaltningarnas </a:t>
            </a:r>
            <a:r>
              <a:rPr lang="en-US" sz="1200" dirty="0" err="1"/>
              <a:t>införandekoordinatorerna</a:t>
            </a:r>
            <a:r>
              <a:rPr lang="en-US" sz="1200" dirty="0"/>
              <a:t> för </a:t>
            </a:r>
            <a:r>
              <a:rPr lang="en-US" sz="1200" dirty="0" err="1"/>
              <a:t>att</a:t>
            </a:r>
            <a:r>
              <a:rPr lang="en-US" sz="1200" dirty="0"/>
              <a:t> </a:t>
            </a:r>
            <a:r>
              <a:rPr lang="en-US" sz="1200" dirty="0" err="1"/>
              <a:t>informera</a:t>
            </a:r>
            <a:r>
              <a:rPr lang="en-US" sz="1200" dirty="0"/>
              <a:t> om och </a:t>
            </a:r>
            <a:r>
              <a:rPr lang="en-US" sz="1200" dirty="0" err="1"/>
              <a:t>samverka</a:t>
            </a:r>
            <a:r>
              <a:rPr lang="en-US" sz="1200" dirty="0"/>
              <a:t> </a:t>
            </a:r>
            <a:r>
              <a:rPr lang="en-US" sz="1200" dirty="0" err="1"/>
              <a:t>kring</a:t>
            </a:r>
            <a:r>
              <a:rPr lang="en-US" sz="1200" dirty="0"/>
              <a:t> </a:t>
            </a:r>
            <a:r>
              <a:rPr lang="en-US" sz="1200" dirty="0" err="1"/>
              <a:t>utformningen</a:t>
            </a:r>
            <a:r>
              <a:rPr lang="en-US" sz="1200" dirty="0"/>
              <a:t> av </a:t>
            </a:r>
            <a:r>
              <a:rPr lang="en-US" sz="1200" dirty="0" err="1"/>
              <a:t>kommande</a:t>
            </a:r>
            <a:r>
              <a:rPr lang="en-US" sz="1200" dirty="0"/>
              <a:t> </a:t>
            </a:r>
            <a:r>
              <a:rPr lang="en-US" sz="1200" dirty="0" err="1"/>
              <a:t>arbete</a:t>
            </a:r>
            <a:r>
              <a:rPr lang="en-US" sz="1200" dirty="0"/>
              <a:t> </a:t>
            </a:r>
            <a:r>
              <a:rPr lang="en-US" sz="1200" dirty="0" err="1"/>
              <a:t>kring</a:t>
            </a:r>
            <a:r>
              <a:rPr lang="en-US" sz="1200" dirty="0"/>
              <a:t> </a:t>
            </a:r>
            <a:r>
              <a:rPr lang="en-US" sz="1200" dirty="0" err="1"/>
              <a:t>arbetssätt</a:t>
            </a:r>
            <a:r>
              <a:rPr lang="en-US" sz="1200" dirty="0"/>
              <a:t> och rutiner.</a:t>
            </a:r>
          </a:p>
        </p:txBody>
      </p:sp>
      <p:sp>
        <p:nvSpPr>
          <p:cNvPr id="4" name="Platshållare för bildnummer 3"/>
          <p:cNvSpPr>
            <a:spLocks noGrp="1"/>
          </p:cNvSpPr>
          <p:nvPr>
            <p:ph type="sldNum" sz="quarter" idx="5"/>
          </p:nvPr>
        </p:nvSpPr>
        <p:spPr/>
        <p:txBody>
          <a:bodyPr/>
          <a:lstStyle/>
          <a:p>
            <a:fld id="{D0B863A3-F6DA-432C-A68C-0B1EB56ED58E}" type="slidenum">
              <a:rPr lang="sv-SE" smtClean="0"/>
              <a:t>7</a:t>
            </a:fld>
            <a:endParaRPr lang="sv-SE"/>
          </a:p>
        </p:txBody>
      </p:sp>
    </p:spTree>
    <p:extLst>
      <p:ext uri="{BB962C8B-B14F-4D97-AF65-F5344CB8AC3E}">
        <p14:creationId xmlns:p14="http://schemas.microsoft.com/office/powerpoint/2010/main" val="11956309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gn="l" rtl="0" fontAlgn="base"/>
            <a:endParaRPr lang="en-US" b="0" i="0">
              <a:solidFill>
                <a:srgbClr val="000000"/>
              </a:solidFill>
              <a:effectLst/>
              <a:latin typeface="Arial"/>
              <a:cs typeface="Arial"/>
            </a:endParaRPr>
          </a:p>
        </p:txBody>
      </p:sp>
      <p:sp>
        <p:nvSpPr>
          <p:cNvPr id="4" name="Platshållare för bildnummer 3"/>
          <p:cNvSpPr>
            <a:spLocks noGrp="1"/>
          </p:cNvSpPr>
          <p:nvPr>
            <p:ph type="sldNum" sz="quarter" idx="5"/>
          </p:nvPr>
        </p:nvSpPr>
        <p:spPr/>
        <p:txBody>
          <a:bodyPr/>
          <a:lstStyle/>
          <a:p>
            <a:fld id="{D0B863A3-F6DA-432C-A68C-0B1EB56ED58E}" type="slidenum">
              <a:rPr lang="sv-SE" smtClean="0"/>
              <a:t>8</a:t>
            </a:fld>
            <a:endParaRPr lang="sv-SE"/>
          </a:p>
        </p:txBody>
      </p:sp>
    </p:spTree>
    <p:extLst>
      <p:ext uri="{BB962C8B-B14F-4D97-AF65-F5344CB8AC3E}">
        <p14:creationId xmlns:p14="http://schemas.microsoft.com/office/powerpoint/2010/main" val="40307564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gn="l" rtl="0" fontAlgn="base"/>
            <a:endParaRPr lang="en-US" b="0" i="0">
              <a:solidFill>
                <a:srgbClr val="000000"/>
              </a:solidFill>
              <a:effectLst/>
              <a:latin typeface="Arial"/>
              <a:cs typeface="Arial"/>
            </a:endParaRPr>
          </a:p>
        </p:txBody>
      </p:sp>
      <p:sp>
        <p:nvSpPr>
          <p:cNvPr id="4" name="Platshållare för bildnummer 3"/>
          <p:cNvSpPr>
            <a:spLocks noGrp="1"/>
          </p:cNvSpPr>
          <p:nvPr>
            <p:ph type="sldNum" sz="quarter" idx="5"/>
          </p:nvPr>
        </p:nvSpPr>
        <p:spPr/>
        <p:txBody>
          <a:bodyPr/>
          <a:lstStyle/>
          <a:p>
            <a:fld id="{D0B863A3-F6DA-432C-A68C-0B1EB56ED58E}" type="slidenum">
              <a:rPr lang="sv-SE" smtClean="0"/>
              <a:t>9</a:t>
            </a:fld>
            <a:endParaRPr lang="sv-SE"/>
          </a:p>
        </p:txBody>
      </p:sp>
    </p:spTree>
    <p:extLst>
      <p:ext uri="{BB962C8B-B14F-4D97-AF65-F5344CB8AC3E}">
        <p14:creationId xmlns:p14="http://schemas.microsoft.com/office/powerpoint/2010/main" val="37363790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D0B863A3-F6DA-432C-A68C-0B1EB56ED58E}" type="slidenum">
              <a:rPr lang="sv-SE" smtClean="0"/>
              <a:t>10</a:t>
            </a:fld>
            <a:endParaRPr lang="sv-SE"/>
          </a:p>
        </p:txBody>
      </p:sp>
    </p:spTree>
    <p:extLst>
      <p:ext uri="{BB962C8B-B14F-4D97-AF65-F5344CB8AC3E}">
        <p14:creationId xmlns:p14="http://schemas.microsoft.com/office/powerpoint/2010/main" val="121238452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tartbild">
    <p:spTree>
      <p:nvGrpSpPr>
        <p:cNvPr id="1" name=""/>
        <p:cNvGrpSpPr/>
        <p:nvPr/>
      </p:nvGrpSpPr>
      <p:grpSpPr>
        <a:xfrm>
          <a:off x="0" y="0"/>
          <a:ext cx="0" cy="0"/>
          <a:chOff x="0" y="0"/>
          <a:chExt cx="0" cy="0"/>
        </a:xfrm>
      </p:grpSpPr>
      <p:pic>
        <p:nvPicPr>
          <p:cNvPr id="8" name="Bildobjekt 7">
            <a:extLst>
              <a:ext uri="{FF2B5EF4-FFF2-40B4-BE49-F238E27FC236}">
                <a16:creationId xmlns:a16="http://schemas.microsoft.com/office/drawing/2014/main" id="{6EFBFA82-2251-4362-9B5B-56907653C551}"/>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12204000" cy="5305196"/>
          </a:xfrm>
          <a:prstGeom prst="rect">
            <a:avLst/>
          </a:prstGeom>
        </p:spPr>
      </p:pic>
      <p:sp>
        <p:nvSpPr>
          <p:cNvPr id="2" name="Rubrik 1"/>
          <p:cNvSpPr>
            <a:spLocks noGrp="1"/>
          </p:cNvSpPr>
          <p:nvPr>
            <p:ph type="ctrTitle"/>
          </p:nvPr>
        </p:nvSpPr>
        <p:spPr bwMode="white">
          <a:xfrm>
            <a:off x="1774825" y="1378843"/>
            <a:ext cx="8642350" cy="2160000"/>
          </a:xfrm>
        </p:spPr>
        <p:txBody>
          <a:bodyPr anchor="t" anchorCtr="0"/>
          <a:lstStyle>
            <a:lvl1pPr algn="ctr">
              <a:lnSpc>
                <a:spcPct val="100000"/>
              </a:lnSpc>
              <a:defRPr sz="3800">
                <a:solidFill>
                  <a:schemeClr val="bg1"/>
                </a:solidFill>
              </a:defRPr>
            </a:lvl1pPr>
          </a:lstStyle>
          <a:p>
            <a:r>
              <a:rPr lang="sv-SE"/>
              <a:t>Klicka här för att ändra mall för rubrikformat</a:t>
            </a:r>
          </a:p>
        </p:txBody>
      </p:sp>
      <p:sp>
        <p:nvSpPr>
          <p:cNvPr id="3" name="Underrubrik 2"/>
          <p:cNvSpPr>
            <a:spLocks noGrp="1"/>
          </p:cNvSpPr>
          <p:nvPr>
            <p:ph type="subTitle" idx="1" hasCustomPrompt="1"/>
          </p:nvPr>
        </p:nvSpPr>
        <p:spPr bwMode="white">
          <a:xfrm>
            <a:off x="1774825" y="871180"/>
            <a:ext cx="8642350" cy="360000"/>
          </a:xfrm>
        </p:spPr>
        <p:txBody>
          <a:bodyPr/>
          <a:lstStyle>
            <a:lvl1pPr marL="0" indent="0" algn="ctr">
              <a:buNone/>
              <a:defRPr sz="1800" b="0" cap="none"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Budskap/Verksamhet/Projekt</a:t>
            </a:r>
          </a:p>
        </p:txBody>
      </p:sp>
      <p:pic>
        <p:nvPicPr>
          <p:cNvPr id="10" name="Bildobjekt 9">
            <a:extLst>
              <a:ext uri="{FF2B5EF4-FFF2-40B4-BE49-F238E27FC236}">
                <a16:creationId xmlns:a16="http://schemas.microsoft.com/office/drawing/2014/main" id="{B8E9AD04-824A-4115-A078-C02FD9CD52D0}"/>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4512000" y="5722791"/>
            <a:ext cx="3168000" cy="681459"/>
          </a:xfrm>
          <a:prstGeom prst="rect">
            <a:avLst/>
          </a:prstGeom>
        </p:spPr>
      </p:pic>
    </p:spTree>
    <p:extLst>
      <p:ext uri="{BB962C8B-B14F-4D97-AF65-F5344CB8AC3E}">
        <p14:creationId xmlns:p14="http://schemas.microsoft.com/office/powerpoint/2010/main" val="51211231"/>
      </p:ext>
    </p:extLst>
  </p:cSld>
  <p:clrMapOvr>
    <a:masterClrMapping/>
  </p:clrMapOvr>
  <p:extLst>
    <p:ext uri="{DCECCB84-F9BA-43D5-87BE-67443E8EF086}">
      <p15:sldGuideLst xmlns:p15="http://schemas.microsoft.com/office/powerpoint/2012/main">
        <p15:guide id="1" pos="1118" userDrawn="1">
          <p15:clr>
            <a:srgbClr val="FBAE40"/>
          </p15:clr>
        </p15:guide>
        <p15:guide id="2" pos="6562" userDrawn="1">
          <p15:clr>
            <a:srgbClr val="FBAE40"/>
          </p15:clr>
        </p15:guide>
        <p15:guide id="3" orient="horz" pos="3861" userDrawn="1">
          <p15:clr>
            <a:srgbClr val="FBAE40"/>
          </p15:clr>
        </p15:guide>
        <p15:guide id="4" orient="horz" pos="731"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Rubrik och bi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6" name="Platshållare för bild 9">
            <a:extLst>
              <a:ext uri="{FF2B5EF4-FFF2-40B4-BE49-F238E27FC236}">
                <a16:creationId xmlns:a16="http://schemas.microsoft.com/office/drawing/2014/main" id="{A3940FB8-56C2-4640-90D1-40DD4B63A06F}"/>
              </a:ext>
            </a:extLst>
          </p:cNvPr>
          <p:cNvSpPr>
            <a:spLocks noGrp="1"/>
          </p:cNvSpPr>
          <p:nvPr>
            <p:ph type="pic" sz="quarter" idx="13"/>
          </p:nvPr>
        </p:nvSpPr>
        <p:spPr>
          <a:xfrm>
            <a:off x="803275" y="1665288"/>
            <a:ext cx="10585450" cy="4691062"/>
          </a:xfrm>
          <a:noFill/>
        </p:spPr>
        <p:txBody>
          <a:bodyPr/>
          <a:lstStyle>
            <a:lvl1pPr marL="0" indent="0">
              <a:buNone/>
              <a:defRPr/>
            </a:lvl1pPr>
          </a:lstStyle>
          <a:p>
            <a:r>
              <a:rPr lang="sv-SE"/>
              <a:t>Klicka på ikonen för att lägga till en bild</a:t>
            </a:r>
            <a:endParaRPr lang="en-US"/>
          </a:p>
        </p:txBody>
      </p:sp>
    </p:spTree>
    <p:extLst>
      <p:ext uri="{BB962C8B-B14F-4D97-AF65-F5344CB8AC3E}">
        <p14:creationId xmlns:p14="http://schemas.microsoft.com/office/powerpoint/2010/main" val="35633751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Tom 1">
    <p:spTree>
      <p:nvGrpSpPr>
        <p:cNvPr id="1" name=""/>
        <p:cNvGrpSpPr/>
        <p:nvPr/>
      </p:nvGrpSpPr>
      <p:grpSpPr>
        <a:xfrm>
          <a:off x="0" y="0"/>
          <a:ext cx="0" cy="0"/>
          <a:chOff x="0" y="0"/>
          <a:chExt cx="0" cy="0"/>
        </a:xfrm>
      </p:grpSpPr>
      <p:sp>
        <p:nvSpPr>
          <p:cNvPr id="8" name="Platshållare för datum 7">
            <a:extLst>
              <a:ext uri="{FF2B5EF4-FFF2-40B4-BE49-F238E27FC236}">
                <a16:creationId xmlns:a16="http://schemas.microsoft.com/office/drawing/2014/main" id="{58A24275-663F-44E4-96F3-FF9C308016BC}"/>
              </a:ext>
            </a:extLst>
          </p:cNvPr>
          <p:cNvSpPr>
            <a:spLocks noGrp="1"/>
          </p:cNvSpPr>
          <p:nvPr>
            <p:ph type="dt" sz="half" idx="10"/>
          </p:nvPr>
        </p:nvSpPr>
        <p:spPr/>
        <p:txBody>
          <a:bodyPr/>
          <a:lstStyle/>
          <a:p>
            <a:r>
              <a:rPr lang="sv-SE"/>
              <a:t>Chefspaket 5 - Information│</a:t>
            </a:r>
          </a:p>
        </p:txBody>
      </p:sp>
      <p:sp>
        <p:nvSpPr>
          <p:cNvPr id="9" name="Platshållare för sidfot 8">
            <a:extLst>
              <a:ext uri="{FF2B5EF4-FFF2-40B4-BE49-F238E27FC236}">
                <a16:creationId xmlns:a16="http://schemas.microsoft.com/office/drawing/2014/main" id="{90CA8896-D002-4895-96C3-D957ECD5A120}"/>
              </a:ext>
            </a:extLst>
          </p:cNvPr>
          <p:cNvSpPr>
            <a:spLocks noGrp="1"/>
          </p:cNvSpPr>
          <p:nvPr>
            <p:ph type="ftr" sz="quarter" idx="11"/>
          </p:nvPr>
        </p:nvSpPr>
        <p:spPr/>
        <p:txBody>
          <a:bodyPr/>
          <a:lstStyle/>
          <a:p>
            <a:r>
              <a:rPr lang="sv-SE"/>
              <a:t>Halland – Bästa livsplatsen</a:t>
            </a:r>
          </a:p>
        </p:txBody>
      </p:sp>
      <p:sp>
        <p:nvSpPr>
          <p:cNvPr id="10" name="Platshållare för bildnummer 9">
            <a:extLst>
              <a:ext uri="{FF2B5EF4-FFF2-40B4-BE49-F238E27FC236}">
                <a16:creationId xmlns:a16="http://schemas.microsoft.com/office/drawing/2014/main" id="{AE6A284B-7F89-469B-A856-0079298F2B7D}"/>
              </a:ext>
            </a:extLst>
          </p:cNvPr>
          <p:cNvSpPr>
            <a:spLocks noGrp="1"/>
          </p:cNvSpPr>
          <p:nvPr>
            <p:ph type="sldNum" sz="quarter" idx="12"/>
          </p:nvPr>
        </p:nvSpPr>
        <p:spPr/>
        <p:txBody>
          <a:bodyPr/>
          <a:lstStyle/>
          <a:p>
            <a:fld id="{E8645303-2AAE-45D1-913A-B06AE6474513}" type="slidenum">
              <a:rPr lang="sv-SE" smtClean="0"/>
              <a:pPr/>
              <a:t>‹#›</a:t>
            </a:fld>
            <a:endParaRPr lang="sv-SE"/>
          </a:p>
        </p:txBody>
      </p:sp>
    </p:spTree>
    <p:extLst>
      <p:ext uri="{BB962C8B-B14F-4D97-AF65-F5344CB8AC3E}">
        <p14:creationId xmlns:p14="http://schemas.microsoft.com/office/powerpoint/2010/main" val="31230079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blank" preserve="1">
  <p:cSld name="Tom 2">
    <p:spTree>
      <p:nvGrpSpPr>
        <p:cNvPr id="1" name=""/>
        <p:cNvGrpSpPr/>
        <p:nvPr/>
      </p:nvGrpSpPr>
      <p:grpSpPr>
        <a:xfrm>
          <a:off x="0" y="0"/>
          <a:ext cx="0" cy="0"/>
          <a:chOff x="0" y="0"/>
          <a:chExt cx="0" cy="0"/>
        </a:xfrm>
      </p:grpSpPr>
    </p:spTree>
    <p:extLst>
      <p:ext uri="{BB962C8B-B14F-4D97-AF65-F5344CB8AC3E}">
        <p14:creationId xmlns:p14="http://schemas.microsoft.com/office/powerpoint/2010/main" val="6775852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Slut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9DE6E2B-F46F-401B-AD55-1351DAEC1E81}"/>
              </a:ext>
            </a:extLst>
          </p:cNvPr>
          <p:cNvSpPr>
            <a:spLocks noGrp="1"/>
          </p:cNvSpPr>
          <p:nvPr>
            <p:ph type="title" hasCustomPrompt="1"/>
          </p:nvPr>
        </p:nvSpPr>
        <p:spPr>
          <a:xfrm>
            <a:off x="803275" y="4060182"/>
            <a:ext cx="10585449" cy="1296000"/>
          </a:xfrm>
        </p:spPr>
        <p:txBody>
          <a:bodyPr anchor="t" anchorCtr="0"/>
          <a:lstStyle>
            <a:lvl1pPr algn="ctr">
              <a:lnSpc>
                <a:spcPct val="100000"/>
              </a:lnSpc>
              <a:defRPr sz="1500" b="0" spc="0" baseline="0"/>
            </a:lvl1pPr>
          </a:lstStyle>
          <a:p>
            <a:r>
              <a:rPr lang="sv-SE"/>
              <a:t>Föredragshållarens namn, titel │ Förvaltning │epost@regionhalland.se (Skriv in dina uppgifter och infoga det långa strecket som du hittar under fliken Infoga och knappen Symbol)</a:t>
            </a:r>
            <a:endParaRPr lang="en-US"/>
          </a:p>
        </p:txBody>
      </p:sp>
      <p:sp>
        <p:nvSpPr>
          <p:cNvPr id="3" name="Platshållare för datum 2">
            <a:extLst>
              <a:ext uri="{FF2B5EF4-FFF2-40B4-BE49-F238E27FC236}">
                <a16:creationId xmlns:a16="http://schemas.microsoft.com/office/drawing/2014/main" id="{25D375A6-E1AB-427A-B9D9-7647F9DDD878}"/>
              </a:ext>
            </a:extLst>
          </p:cNvPr>
          <p:cNvSpPr>
            <a:spLocks noGrp="1"/>
          </p:cNvSpPr>
          <p:nvPr>
            <p:ph type="dt" sz="half" idx="10"/>
          </p:nvPr>
        </p:nvSpPr>
        <p:spPr/>
        <p:txBody>
          <a:bodyPr/>
          <a:lstStyle/>
          <a:p>
            <a:r>
              <a:rPr lang="sv-SE"/>
              <a:t>Chefspaket 5 - Information│</a:t>
            </a:r>
          </a:p>
        </p:txBody>
      </p:sp>
      <p:sp>
        <p:nvSpPr>
          <p:cNvPr id="4" name="Platshållare för sidfot 3">
            <a:extLst>
              <a:ext uri="{FF2B5EF4-FFF2-40B4-BE49-F238E27FC236}">
                <a16:creationId xmlns:a16="http://schemas.microsoft.com/office/drawing/2014/main" id="{598FB377-D5EC-4CF3-AAD0-DA1A486FEB28}"/>
              </a:ext>
            </a:extLst>
          </p:cNvPr>
          <p:cNvSpPr>
            <a:spLocks noGrp="1"/>
          </p:cNvSpPr>
          <p:nvPr>
            <p:ph type="ftr" sz="quarter" idx="11"/>
          </p:nvPr>
        </p:nvSpPr>
        <p:spPr/>
        <p:txBody>
          <a:bodyPr/>
          <a:lstStyle/>
          <a:p>
            <a:r>
              <a:rPr lang="sv-SE"/>
              <a:t>Halland – Bästa livsplatsen</a:t>
            </a:r>
          </a:p>
        </p:txBody>
      </p:sp>
      <p:sp>
        <p:nvSpPr>
          <p:cNvPr id="5" name="Platshållare för bildnummer 4">
            <a:extLst>
              <a:ext uri="{FF2B5EF4-FFF2-40B4-BE49-F238E27FC236}">
                <a16:creationId xmlns:a16="http://schemas.microsoft.com/office/drawing/2014/main" id="{DF8B6E0C-343B-4614-BD6C-6399EB338E02}"/>
              </a:ext>
            </a:extLst>
          </p:cNvPr>
          <p:cNvSpPr>
            <a:spLocks noGrp="1"/>
          </p:cNvSpPr>
          <p:nvPr>
            <p:ph type="sldNum" sz="quarter" idx="12"/>
          </p:nvPr>
        </p:nvSpPr>
        <p:spPr/>
        <p:txBody>
          <a:bodyPr/>
          <a:lstStyle/>
          <a:p>
            <a:fld id="{E8645303-2AAE-45D1-913A-B06AE6474513}" type="slidenum">
              <a:rPr lang="sv-SE" smtClean="0"/>
              <a:pPr/>
              <a:t>‹#›</a:t>
            </a:fld>
            <a:endParaRPr lang="sv-SE"/>
          </a:p>
        </p:txBody>
      </p:sp>
      <p:pic>
        <p:nvPicPr>
          <p:cNvPr id="6" name="Bildobjekt 5">
            <a:extLst>
              <a:ext uri="{FF2B5EF4-FFF2-40B4-BE49-F238E27FC236}">
                <a16:creationId xmlns:a16="http://schemas.microsoft.com/office/drawing/2014/main" id="{CA3F7553-A89C-4290-B069-18191A72306E}"/>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2685878" y="2263988"/>
            <a:ext cx="6336000" cy="1362920"/>
          </a:xfrm>
          <a:prstGeom prst="rect">
            <a:avLst/>
          </a:prstGeom>
        </p:spPr>
      </p:pic>
    </p:spTree>
    <p:extLst>
      <p:ext uri="{BB962C8B-B14F-4D97-AF65-F5344CB8AC3E}">
        <p14:creationId xmlns:p14="http://schemas.microsoft.com/office/powerpoint/2010/main" val="39352206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Avsnittsbild">
    <p:bg>
      <p:bgPr>
        <a:solidFill>
          <a:schemeClr val="bg2"/>
        </a:solidFill>
        <a:effectLst/>
      </p:bgPr>
    </p:bg>
    <p:spTree>
      <p:nvGrpSpPr>
        <p:cNvPr id="1" name=""/>
        <p:cNvGrpSpPr/>
        <p:nvPr/>
      </p:nvGrpSpPr>
      <p:grpSpPr>
        <a:xfrm>
          <a:off x="0" y="0"/>
          <a:ext cx="0" cy="0"/>
          <a:chOff x="0" y="0"/>
          <a:chExt cx="0" cy="0"/>
        </a:xfrm>
      </p:grpSpPr>
      <p:pic>
        <p:nvPicPr>
          <p:cNvPr id="9" name="Bildobjekt 8">
            <a:extLst>
              <a:ext uri="{FF2B5EF4-FFF2-40B4-BE49-F238E27FC236}">
                <a16:creationId xmlns:a16="http://schemas.microsoft.com/office/drawing/2014/main" id="{562BDF58-41FF-4A84-AB54-E0322BB72C7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578042" y="-1410535"/>
            <a:ext cx="7920000" cy="8409359"/>
          </a:xfrm>
          <a:prstGeom prst="rect">
            <a:avLst/>
          </a:prstGeom>
        </p:spPr>
      </p:pic>
      <p:sp>
        <p:nvSpPr>
          <p:cNvPr id="2" name="Rubrik 1"/>
          <p:cNvSpPr>
            <a:spLocks noGrp="1"/>
          </p:cNvSpPr>
          <p:nvPr>
            <p:ph type="title" hasCustomPrompt="1"/>
          </p:nvPr>
        </p:nvSpPr>
        <p:spPr>
          <a:xfrm>
            <a:off x="1955800" y="2711338"/>
            <a:ext cx="8280400" cy="2160000"/>
          </a:xfrm>
        </p:spPr>
        <p:txBody>
          <a:bodyPr anchor="t" anchorCtr="0"/>
          <a:lstStyle>
            <a:lvl1pPr algn="ctr">
              <a:lnSpc>
                <a:spcPct val="100000"/>
              </a:lnSpc>
              <a:defRPr sz="3800" spc="0" baseline="0"/>
            </a:lvl1pPr>
          </a:lstStyle>
          <a:p>
            <a:r>
              <a:rPr lang="sv-SE"/>
              <a:t>Klicka här för att lägga till avsnittsrubrik</a:t>
            </a:r>
          </a:p>
        </p:txBody>
      </p:sp>
    </p:spTree>
    <p:extLst>
      <p:ext uri="{BB962C8B-B14F-4D97-AF65-F5344CB8AC3E}">
        <p14:creationId xmlns:p14="http://schemas.microsoft.com/office/powerpoint/2010/main" val="540175247"/>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1232">
          <p15:clr>
            <a:srgbClr val="FBAE40"/>
          </p15:clr>
        </p15:guide>
        <p15:guide id="2" pos="6448">
          <p15:clr>
            <a:srgbClr val="FBAE40"/>
          </p15:clr>
        </p15:guide>
        <p15:guide id="3" orient="horz" pos="2659" userDrawn="1">
          <p15:clr>
            <a:srgbClr val="FBAE40"/>
          </p15:clr>
        </p15:guide>
        <p15:guide id="4" orient="horz" pos="1185"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itatbild">
    <p:bg>
      <p:bgPr>
        <a:solidFill>
          <a:schemeClr val="accent6"/>
        </a:solidFill>
        <a:effectLst/>
      </p:bgPr>
    </p:bg>
    <p:spTree>
      <p:nvGrpSpPr>
        <p:cNvPr id="1" name=""/>
        <p:cNvGrpSpPr/>
        <p:nvPr/>
      </p:nvGrpSpPr>
      <p:grpSpPr>
        <a:xfrm>
          <a:off x="0" y="0"/>
          <a:ext cx="0" cy="0"/>
          <a:chOff x="0" y="0"/>
          <a:chExt cx="0" cy="0"/>
        </a:xfrm>
      </p:grpSpPr>
      <p:pic>
        <p:nvPicPr>
          <p:cNvPr id="8" name="Bild 7">
            <a:extLst>
              <a:ext uri="{FF2B5EF4-FFF2-40B4-BE49-F238E27FC236}">
                <a16:creationId xmlns:a16="http://schemas.microsoft.com/office/drawing/2014/main" id="{56D6488E-11D2-4048-BA5E-66E3F5B0F879}"/>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bwMode="black">
          <a:xfrm>
            <a:off x="1207912" y="1183009"/>
            <a:ext cx="936000" cy="738947"/>
          </a:xfrm>
          <a:prstGeom prst="rect">
            <a:avLst/>
          </a:prstGeom>
        </p:spPr>
      </p:pic>
      <p:sp>
        <p:nvSpPr>
          <p:cNvPr id="10" name="Platshållare för text 9">
            <a:extLst>
              <a:ext uri="{FF2B5EF4-FFF2-40B4-BE49-F238E27FC236}">
                <a16:creationId xmlns:a16="http://schemas.microsoft.com/office/drawing/2014/main" id="{6C15D5CF-9B07-4D02-8766-EE7CA6459B89}"/>
              </a:ext>
            </a:extLst>
          </p:cNvPr>
          <p:cNvSpPr>
            <a:spLocks noGrp="1"/>
          </p:cNvSpPr>
          <p:nvPr>
            <p:ph type="body" sz="quarter" idx="13"/>
          </p:nvPr>
        </p:nvSpPr>
        <p:spPr>
          <a:xfrm>
            <a:off x="1308100" y="2085296"/>
            <a:ext cx="9575800" cy="2235200"/>
          </a:xfrm>
        </p:spPr>
        <p:txBody>
          <a:bodyPr/>
          <a:lstStyle>
            <a:lvl1pPr marL="0" indent="0">
              <a:spcBef>
                <a:spcPts val="0"/>
              </a:spcBef>
              <a:buNone/>
              <a:defRPr sz="3600"/>
            </a:lvl1pPr>
          </a:lstStyle>
          <a:p>
            <a:pPr lvl="0"/>
            <a:r>
              <a:rPr lang="sv-SE"/>
              <a:t>Klicka här för att ändra format på bakgrundstexten</a:t>
            </a:r>
          </a:p>
        </p:txBody>
      </p:sp>
    </p:spTree>
    <p:extLst>
      <p:ext uri="{BB962C8B-B14F-4D97-AF65-F5344CB8AC3E}">
        <p14:creationId xmlns:p14="http://schemas.microsoft.com/office/powerpoint/2010/main" val="1112263955"/>
      </p:ext>
    </p:extLst>
  </p:cSld>
  <p:clrMapOvr>
    <a:masterClrMapping/>
  </p:clrMapOvr>
  <p:extLst>
    <p:ext uri="{DCECCB84-F9BA-43D5-87BE-67443E8EF086}">
      <p15:sldGuideLst xmlns:p15="http://schemas.microsoft.com/office/powerpoint/2012/main">
        <p15:guide id="1" pos="824" userDrawn="1">
          <p15:clr>
            <a:srgbClr val="FBAE40"/>
          </p15:clr>
        </p15:guide>
        <p15:guide id="2" pos="6856" userDrawn="1">
          <p15:clr>
            <a:srgbClr val="FBAE40"/>
          </p15:clr>
        </p15:guide>
        <p15:guide id="3" orient="horz" pos="1616"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ubrik, innehåll 1">
    <p:bg>
      <p:bgRef idx="1001">
        <a:schemeClr val="bg1"/>
      </p:bgRef>
    </p:bg>
    <p:spTree>
      <p:nvGrpSpPr>
        <p:cNvPr id="1" name=""/>
        <p:cNvGrpSpPr/>
        <p:nvPr/>
      </p:nvGrpSpPr>
      <p:grpSpPr>
        <a:xfrm>
          <a:off x="0" y="0"/>
          <a:ext cx="0" cy="0"/>
          <a:chOff x="0" y="0"/>
          <a:chExt cx="0" cy="0"/>
        </a:xfrm>
      </p:grpSpPr>
      <p:sp>
        <p:nvSpPr>
          <p:cNvPr id="7" name="Rubrik 6"/>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6F7647F4-81EF-45D6-8BAD-673F18475109}"/>
              </a:ext>
            </a:extLst>
          </p:cNvPr>
          <p:cNvSpPr>
            <a:spLocks noGrp="1"/>
          </p:cNvSpPr>
          <p:nvPr>
            <p:ph sz="quarter" idx="13"/>
          </p:nvPr>
        </p:nvSpPr>
        <p:spPr>
          <a:xfrm>
            <a:off x="803275" y="1665288"/>
            <a:ext cx="10585450" cy="45354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6" name="Platshållare för datum 5">
            <a:extLst>
              <a:ext uri="{FF2B5EF4-FFF2-40B4-BE49-F238E27FC236}">
                <a16:creationId xmlns:a16="http://schemas.microsoft.com/office/drawing/2014/main" id="{9D37F3D7-35B5-4B45-825B-0A1C551FF00D}"/>
              </a:ext>
            </a:extLst>
          </p:cNvPr>
          <p:cNvSpPr>
            <a:spLocks noGrp="1"/>
          </p:cNvSpPr>
          <p:nvPr>
            <p:ph type="dt" sz="half" idx="14"/>
          </p:nvPr>
        </p:nvSpPr>
        <p:spPr bwMode="white"/>
        <p:txBody>
          <a:bodyPr/>
          <a:lstStyle/>
          <a:p>
            <a:r>
              <a:rPr lang="sv-SE"/>
              <a:t>Chefspaket 5 - Information│</a:t>
            </a:r>
          </a:p>
        </p:txBody>
      </p:sp>
      <p:sp>
        <p:nvSpPr>
          <p:cNvPr id="11" name="Platshållare för sidfot 10">
            <a:extLst>
              <a:ext uri="{FF2B5EF4-FFF2-40B4-BE49-F238E27FC236}">
                <a16:creationId xmlns:a16="http://schemas.microsoft.com/office/drawing/2014/main" id="{76BFA326-99F1-4A76-BDD4-E7F51BA5D48A}"/>
              </a:ext>
            </a:extLst>
          </p:cNvPr>
          <p:cNvSpPr>
            <a:spLocks noGrp="1"/>
          </p:cNvSpPr>
          <p:nvPr>
            <p:ph type="ftr" sz="quarter" idx="15"/>
          </p:nvPr>
        </p:nvSpPr>
        <p:spPr bwMode="white"/>
        <p:txBody>
          <a:bodyPr/>
          <a:lstStyle/>
          <a:p>
            <a:r>
              <a:rPr lang="sv-SE"/>
              <a:t>Halland – Bästa livsplatsen</a:t>
            </a:r>
          </a:p>
        </p:txBody>
      </p:sp>
      <p:sp>
        <p:nvSpPr>
          <p:cNvPr id="12" name="Platshållare för bildnummer 11">
            <a:extLst>
              <a:ext uri="{FF2B5EF4-FFF2-40B4-BE49-F238E27FC236}">
                <a16:creationId xmlns:a16="http://schemas.microsoft.com/office/drawing/2014/main" id="{67044490-FB95-4FEE-84F1-301EDC81E40D}"/>
              </a:ext>
            </a:extLst>
          </p:cNvPr>
          <p:cNvSpPr>
            <a:spLocks noGrp="1"/>
          </p:cNvSpPr>
          <p:nvPr>
            <p:ph type="sldNum" sz="quarter" idx="16"/>
          </p:nvPr>
        </p:nvSpPr>
        <p:spPr bwMode="white"/>
        <p:txBody>
          <a:bodyPr/>
          <a:lstStyle/>
          <a:p>
            <a:fld id="{E8645303-2AAE-45D1-913A-B06AE6474513}" type="slidenum">
              <a:rPr lang="sv-SE" smtClean="0"/>
              <a:pPr/>
              <a:t>‹#›</a:t>
            </a:fld>
            <a:endParaRPr lang="sv-SE"/>
          </a:p>
        </p:txBody>
      </p:sp>
    </p:spTree>
    <p:extLst>
      <p:ext uri="{BB962C8B-B14F-4D97-AF65-F5344CB8AC3E}">
        <p14:creationId xmlns:p14="http://schemas.microsoft.com/office/powerpoint/2010/main" val="16909222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ubrik, innehåll 2">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8" name="Platshållare för innehåll 2">
            <a:extLst>
              <a:ext uri="{FF2B5EF4-FFF2-40B4-BE49-F238E27FC236}">
                <a16:creationId xmlns:a16="http://schemas.microsoft.com/office/drawing/2014/main" id="{1834254C-9BAD-4CF9-998E-CD43CA703D97}"/>
              </a:ext>
            </a:extLst>
          </p:cNvPr>
          <p:cNvSpPr>
            <a:spLocks noGrp="1"/>
          </p:cNvSpPr>
          <p:nvPr>
            <p:ph idx="1"/>
          </p:nvPr>
        </p:nvSpPr>
        <p:spPr>
          <a:xfrm>
            <a:off x="803275" y="1665288"/>
            <a:ext cx="5181600" cy="45354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1" name="Platshållare för innehåll 2">
            <a:extLst>
              <a:ext uri="{FF2B5EF4-FFF2-40B4-BE49-F238E27FC236}">
                <a16:creationId xmlns:a16="http://schemas.microsoft.com/office/drawing/2014/main" id="{391E7B50-F211-4773-9434-6D9056770638}"/>
              </a:ext>
            </a:extLst>
          </p:cNvPr>
          <p:cNvSpPr>
            <a:spLocks noGrp="1"/>
          </p:cNvSpPr>
          <p:nvPr>
            <p:ph idx="13"/>
          </p:nvPr>
        </p:nvSpPr>
        <p:spPr>
          <a:xfrm>
            <a:off x="6207123" y="1665288"/>
            <a:ext cx="5181601" cy="45354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0" name="Platshållare för datum 9">
            <a:extLst>
              <a:ext uri="{FF2B5EF4-FFF2-40B4-BE49-F238E27FC236}">
                <a16:creationId xmlns:a16="http://schemas.microsoft.com/office/drawing/2014/main" id="{FC99E9B6-4316-4D55-9FC8-D01B04066995}"/>
              </a:ext>
            </a:extLst>
          </p:cNvPr>
          <p:cNvSpPr>
            <a:spLocks noGrp="1"/>
          </p:cNvSpPr>
          <p:nvPr>
            <p:ph type="dt" sz="half" idx="14"/>
          </p:nvPr>
        </p:nvSpPr>
        <p:spPr/>
        <p:txBody>
          <a:bodyPr/>
          <a:lstStyle/>
          <a:p>
            <a:r>
              <a:rPr lang="sv-SE"/>
              <a:t>Chefspaket 5 - Information│</a:t>
            </a:r>
          </a:p>
        </p:txBody>
      </p:sp>
      <p:sp>
        <p:nvSpPr>
          <p:cNvPr id="12" name="Platshållare för sidfot 11">
            <a:extLst>
              <a:ext uri="{FF2B5EF4-FFF2-40B4-BE49-F238E27FC236}">
                <a16:creationId xmlns:a16="http://schemas.microsoft.com/office/drawing/2014/main" id="{BE053D03-F9D5-442E-995F-476B49D93039}"/>
              </a:ext>
            </a:extLst>
          </p:cNvPr>
          <p:cNvSpPr>
            <a:spLocks noGrp="1"/>
          </p:cNvSpPr>
          <p:nvPr>
            <p:ph type="ftr" sz="quarter" idx="15"/>
          </p:nvPr>
        </p:nvSpPr>
        <p:spPr/>
        <p:txBody>
          <a:bodyPr/>
          <a:lstStyle/>
          <a:p>
            <a:r>
              <a:rPr lang="sv-SE"/>
              <a:t>Halland – Bästa livsplatsen</a:t>
            </a:r>
          </a:p>
        </p:txBody>
      </p:sp>
      <p:sp>
        <p:nvSpPr>
          <p:cNvPr id="13" name="Platshållare för bildnummer 12">
            <a:extLst>
              <a:ext uri="{FF2B5EF4-FFF2-40B4-BE49-F238E27FC236}">
                <a16:creationId xmlns:a16="http://schemas.microsoft.com/office/drawing/2014/main" id="{F9CDD7C4-4EF3-4271-93C1-E8915FBC0DF0}"/>
              </a:ext>
            </a:extLst>
          </p:cNvPr>
          <p:cNvSpPr>
            <a:spLocks noGrp="1"/>
          </p:cNvSpPr>
          <p:nvPr>
            <p:ph type="sldNum" sz="quarter" idx="16"/>
          </p:nvPr>
        </p:nvSpPr>
        <p:spPr/>
        <p:txBody>
          <a:bodyPr/>
          <a:lstStyle/>
          <a:p>
            <a:fld id="{E8645303-2AAE-45D1-913A-B06AE6474513}" type="slidenum">
              <a:rPr lang="sv-SE" smtClean="0"/>
              <a:pPr/>
              <a:t>‹#›</a:t>
            </a:fld>
            <a:endParaRPr lang="sv-SE"/>
          </a:p>
        </p:txBody>
      </p:sp>
    </p:spTree>
    <p:extLst>
      <p:ext uri="{BB962C8B-B14F-4D97-AF65-F5344CB8AC3E}">
        <p14:creationId xmlns:p14="http://schemas.microsoft.com/office/powerpoint/2010/main" val="18077605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ubrik, innehåll 3">
    <p:spTree>
      <p:nvGrpSpPr>
        <p:cNvPr id="1" name=""/>
        <p:cNvGrpSpPr/>
        <p:nvPr/>
      </p:nvGrpSpPr>
      <p:grpSpPr>
        <a:xfrm>
          <a:off x="0" y="0"/>
          <a:ext cx="0" cy="0"/>
          <a:chOff x="0" y="0"/>
          <a:chExt cx="0" cy="0"/>
        </a:xfrm>
      </p:grpSpPr>
      <p:sp>
        <p:nvSpPr>
          <p:cNvPr id="3" name="Platshållare för text 2"/>
          <p:cNvSpPr>
            <a:spLocks noGrp="1"/>
          </p:cNvSpPr>
          <p:nvPr>
            <p:ph type="body" idx="1" hasCustomPrompt="1"/>
          </p:nvPr>
        </p:nvSpPr>
        <p:spPr>
          <a:xfrm>
            <a:off x="818522" y="1669934"/>
            <a:ext cx="5157787" cy="576000"/>
          </a:xfrm>
        </p:spPr>
        <p:txBody>
          <a:bodyPr anchor="t" anchorCtr="0"/>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4" name="Platshållare för innehåll 3"/>
          <p:cNvSpPr>
            <a:spLocks noGrp="1"/>
          </p:cNvSpPr>
          <p:nvPr>
            <p:ph sz="half" idx="2"/>
          </p:nvPr>
        </p:nvSpPr>
        <p:spPr>
          <a:xfrm>
            <a:off x="818522" y="2245934"/>
            <a:ext cx="5157787" cy="3943729"/>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hasCustomPrompt="1"/>
          </p:nvPr>
        </p:nvSpPr>
        <p:spPr>
          <a:xfrm>
            <a:off x="6193466" y="1669934"/>
            <a:ext cx="5183188" cy="576000"/>
          </a:xfrm>
        </p:spPr>
        <p:txBody>
          <a:bodyPr anchor="t" anchorCtr="0"/>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6" name="Platshållare för innehåll 5"/>
          <p:cNvSpPr>
            <a:spLocks noGrp="1"/>
          </p:cNvSpPr>
          <p:nvPr>
            <p:ph sz="quarter" idx="4"/>
          </p:nvPr>
        </p:nvSpPr>
        <p:spPr>
          <a:xfrm>
            <a:off x="6193466" y="2245934"/>
            <a:ext cx="5183188" cy="3943729"/>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0" name="Rubrik 9"/>
          <p:cNvSpPr>
            <a:spLocks noGrp="1"/>
          </p:cNvSpPr>
          <p:nvPr>
            <p:ph type="title"/>
          </p:nvPr>
        </p:nvSpPr>
        <p:spPr/>
        <p:txBody>
          <a:bodyPr/>
          <a:lstStyle/>
          <a:p>
            <a:r>
              <a:rPr lang="sv-SE"/>
              <a:t>Klicka här för att ändra mall för rubrikformat</a:t>
            </a:r>
          </a:p>
        </p:txBody>
      </p:sp>
      <p:sp>
        <p:nvSpPr>
          <p:cNvPr id="2" name="Platshållare för datum 1">
            <a:extLst>
              <a:ext uri="{FF2B5EF4-FFF2-40B4-BE49-F238E27FC236}">
                <a16:creationId xmlns:a16="http://schemas.microsoft.com/office/drawing/2014/main" id="{750D082F-3C1F-44A5-9E64-6D4246073C2E}"/>
              </a:ext>
            </a:extLst>
          </p:cNvPr>
          <p:cNvSpPr>
            <a:spLocks noGrp="1"/>
          </p:cNvSpPr>
          <p:nvPr>
            <p:ph type="dt" sz="half" idx="10"/>
          </p:nvPr>
        </p:nvSpPr>
        <p:spPr/>
        <p:txBody>
          <a:bodyPr/>
          <a:lstStyle/>
          <a:p>
            <a:r>
              <a:rPr lang="sv-SE"/>
              <a:t>Chefspaket 5 - Information│</a:t>
            </a:r>
          </a:p>
        </p:txBody>
      </p:sp>
      <p:sp>
        <p:nvSpPr>
          <p:cNvPr id="11" name="Platshållare för sidfot 10">
            <a:extLst>
              <a:ext uri="{FF2B5EF4-FFF2-40B4-BE49-F238E27FC236}">
                <a16:creationId xmlns:a16="http://schemas.microsoft.com/office/drawing/2014/main" id="{9E5CE21A-6727-428F-844A-758932147FD8}"/>
              </a:ext>
            </a:extLst>
          </p:cNvPr>
          <p:cNvSpPr>
            <a:spLocks noGrp="1"/>
          </p:cNvSpPr>
          <p:nvPr>
            <p:ph type="ftr" sz="quarter" idx="11"/>
          </p:nvPr>
        </p:nvSpPr>
        <p:spPr/>
        <p:txBody>
          <a:bodyPr/>
          <a:lstStyle/>
          <a:p>
            <a:r>
              <a:rPr lang="sv-SE"/>
              <a:t>Halland – Bästa livsplatsen</a:t>
            </a:r>
          </a:p>
        </p:txBody>
      </p:sp>
      <p:sp>
        <p:nvSpPr>
          <p:cNvPr id="12" name="Platshållare för bildnummer 11">
            <a:extLst>
              <a:ext uri="{FF2B5EF4-FFF2-40B4-BE49-F238E27FC236}">
                <a16:creationId xmlns:a16="http://schemas.microsoft.com/office/drawing/2014/main" id="{9DD0B0D3-F2A8-43C2-8C85-8CF92FBDD80C}"/>
              </a:ext>
            </a:extLst>
          </p:cNvPr>
          <p:cNvSpPr>
            <a:spLocks noGrp="1"/>
          </p:cNvSpPr>
          <p:nvPr>
            <p:ph type="sldNum" sz="quarter" idx="12"/>
          </p:nvPr>
        </p:nvSpPr>
        <p:spPr/>
        <p:txBody>
          <a:bodyPr/>
          <a:lstStyle/>
          <a:p>
            <a:fld id="{E8645303-2AAE-45D1-913A-B06AE6474513}" type="slidenum">
              <a:rPr lang="sv-SE" smtClean="0"/>
              <a:pPr/>
              <a:t>‹#›</a:t>
            </a:fld>
            <a:endParaRPr lang="sv-SE"/>
          </a:p>
        </p:txBody>
      </p:sp>
    </p:spTree>
    <p:extLst>
      <p:ext uri="{BB962C8B-B14F-4D97-AF65-F5344CB8AC3E}">
        <p14:creationId xmlns:p14="http://schemas.microsoft.com/office/powerpoint/2010/main" val="1638976316"/>
      </p:ext>
    </p:extLst>
  </p:cSld>
  <p:clrMapOvr>
    <a:masterClrMapping/>
  </p:clrMapOvr>
  <p:extLst>
    <p:ext uri="{DCECCB84-F9BA-43D5-87BE-67443E8EF086}">
      <p15:sldGuideLst xmlns:p15="http://schemas.microsoft.com/office/powerpoint/2012/main">
        <p15:guide id="1" orient="horz" pos="1412"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Rubrik, innehåll 4">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8" name="Platshållare för innehåll 2">
            <a:extLst>
              <a:ext uri="{FF2B5EF4-FFF2-40B4-BE49-F238E27FC236}">
                <a16:creationId xmlns:a16="http://schemas.microsoft.com/office/drawing/2014/main" id="{1834254C-9BAD-4CF9-998E-CD43CA703D97}"/>
              </a:ext>
            </a:extLst>
          </p:cNvPr>
          <p:cNvSpPr>
            <a:spLocks noGrp="1"/>
          </p:cNvSpPr>
          <p:nvPr>
            <p:ph idx="1"/>
          </p:nvPr>
        </p:nvSpPr>
        <p:spPr>
          <a:xfrm>
            <a:off x="803275" y="1665288"/>
            <a:ext cx="4860000" cy="45354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0" name="Platshållare för bild 9">
            <a:extLst>
              <a:ext uri="{FF2B5EF4-FFF2-40B4-BE49-F238E27FC236}">
                <a16:creationId xmlns:a16="http://schemas.microsoft.com/office/drawing/2014/main" id="{92C242B5-4AAC-4185-8DCE-69CA495D2593}"/>
              </a:ext>
            </a:extLst>
          </p:cNvPr>
          <p:cNvSpPr>
            <a:spLocks noGrp="1"/>
          </p:cNvSpPr>
          <p:nvPr>
            <p:ph type="pic" sz="quarter" idx="13"/>
          </p:nvPr>
        </p:nvSpPr>
        <p:spPr>
          <a:xfrm>
            <a:off x="6528468" y="1665288"/>
            <a:ext cx="4428000" cy="3997325"/>
          </a:xfrm>
          <a:noFill/>
        </p:spPr>
        <p:txBody>
          <a:bodyPr/>
          <a:lstStyle>
            <a:lvl1pPr marL="0" indent="0">
              <a:buNone/>
              <a:defRPr/>
            </a:lvl1pPr>
          </a:lstStyle>
          <a:p>
            <a:r>
              <a:rPr lang="sv-SE"/>
              <a:t>Klicka på ikonen för att lägga till en bild</a:t>
            </a:r>
            <a:endParaRPr lang="en-US"/>
          </a:p>
        </p:txBody>
      </p:sp>
      <p:sp>
        <p:nvSpPr>
          <p:cNvPr id="11" name="Platshållare för datum 10">
            <a:extLst>
              <a:ext uri="{FF2B5EF4-FFF2-40B4-BE49-F238E27FC236}">
                <a16:creationId xmlns:a16="http://schemas.microsoft.com/office/drawing/2014/main" id="{04B00C84-15CD-4D29-82EB-513EE7D2A4F9}"/>
              </a:ext>
            </a:extLst>
          </p:cNvPr>
          <p:cNvSpPr>
            <a:spLocks noGrp="1"/>
          </p:cNvSpPr>
          <p:nvPr>
            <p:ph type="dt" sz="half" idx="14"/>
          </p:nvPr>
        </p:nvSpPr>
        <p:spPr/>
        <p:txBody>
          <a:bodyPr/>
          <a:lstStyle/>
          <a:p>
            <a:r>
              <a:rPr lang="sv-SE"/>
              <a:t>Chefspaket 5 - Information│</a:t>
            </a:r>
          </a:p>
        </p:txBody>
      </p:sp>
      <p:sp>
        <p:nvSpPr>
          <p:cNvPr id="12" name="Platshållare för sidfot 11">
            <a:extLst>
              <a:ext uri="{FF2B5EF4-FFF2-40B4-BE49-F238E27FC236}">
                <a16:creationId xmlns:a16="http://schemas.microsoft.com/office/drawing/2014/main" id="{7448DF46-7649-467F-B1E5-58AF5E0E9F15}"/>
              </a:ext>
            </a:extLst>
          </p:cNvPr>
          <p:cNvSpPr>
            <a:spLocks noGrp="1"/>
          </p:cNvSpPr>
          <p:nvPr>
            <p:ph type="ftr" sz="quarter" idx="15"/>
          </p:nvPr>
        </p:nvSpPr>
        <p:spPr/>
        <p:txBody>
          <a:bodyPr/>
          <a:lstStyle/>
          <a:p>
            <a:r>
              <a:rPr lang="sv-SE"/>
              <a:t>Halland – Bästa livsplatsen</a:t>
            </a:r>
          </a:p>
        </p:txBody>
      </p:sp>
      <p:sp>
        <p:nvSpPr>
          <p:cNvPr id="13" name="Platshållare för bildnummer 12">
            <a:extLst>
              <a:ext uri="{FF2B5EF4-FFF2-40B4-BE49-F238E27FC236}">
                <a16:creationId xmlns:a16="http://schemas.microsoft.com/office/drawing/2014/main" id="{3DB975B3-BD96-4FE1-9A69-7C15E66D9FE4}"/>
              </a:ext>
            </a:extLst>
          </p:cNvPr>
          <p:cNvSpPr>
            <a:spLocks noGrp="1"/>
          </p:cNvSpPr>
          <p:nvPr>
            <p:ph type="sldNum" sz="quarter" idx="16"/>
          </p:nvPr>
        </p:nvSpPr>
        <p:spPr/>
        <p:txBody>
          <a:bodyPr/>
          <a:lstStyle/>
          <a:p>
            <a:fld id="{E8645303-2AAE-45D1-913A-B06AE6474513}" type="slidenum">
              <a:rPr lang="sv-SE" smtClean="0"/>
              <a:pPr/>
              <a:t>‹#›</a:t>
            </a:fld>
            <a:endParaRPr lang="sv-SE"/>
          </a:p>
        </p:txBody>
      </p:sp>
    </p:spTree>
    <p:extLst>
      <p:ext uri="{BB962C8B-B14F-4D97-AF65-F5344CB8AC3E}">
        <p14:creationId xmlns:p14="http://schemas.microsoft.com/office/powerpoint/2010/main" val="20947937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Rubrik, innehåll 5">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8" name="Platshållare för innehåll 2">
            <a:extLst>
              <a:ext uri="{FF2B5EF4-FFF2-40B4-BE49-F238E27FC236}">
                <a16:creationId xmlns:a16="http://schemas.microsoft.com/office/drawing/2014/main" id="{1834254C-9BAD-4CF9-998E-CD43CA703D97}"/>
              </a:ext>
            </a:extLst>
          </p:cNvPr>
          <p:cNvSpPr>
            <a:spLocks noGrp="1"/>
          </p:cNvSpPr>
          <p:nvPr>
            <p:ph idx="1"/>
          </p:nvPr>
        </p:nvSpPr>
        <p:spPr>
          <a:xfrm>
            <a:off x="6528468" y="1665288"/>
            <a:ext cx="4860257" cy="45354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0" name="Platshållare för bild 9">
            <a:extLst>
              <a:ext uri="{FF2B5EF4-FFF2-40B4-BE49-F238E27FC236}">
                <a16:creationId xmlns:a16="http://schemas.microsoft.com/office/drawing/2014/main" id="{92C242B5-4AAC-4185-8DCE-69CA495D2593}"/>
              </a:ext>
            </a:extLst>
          </p:cNvPr>
          <p:cNvSpPr>
            <a:spLocks noGrp="1"/>
          </p:cNvSpPr>
          <p:nvPr>
            <p:ph type="pic" sz="quarter" idx="13"/>
          </p:nvPr>
        </p:nvSpPr>
        <p:spPr>
          <a:xfrm>
            <a:off x="803275" y="1665288"/>
            <a:ext cx="4428000" cy="3997325"/>
          </a:xfrm>
          <a:noFill/>
        </p:spPr>
        <p:txBody>
          <a:bodyPr/>
          <a:lstStyle>
            <a:lvl1pPr marL="0" indent="0">
              <a:buNone/>
              <a:defRPr/>
            </a:lvl1pPr>
          </a:lstStyle>
          <a:p>
            <a:r>
              <a:rPr lang="sv-SE"/>
              <a:t>Klicka på ikonen för att lägga till en bild</a:t>
            </a:r>
            <a:endParaRPr lang="en-US"/>
          </a:p>
        </p:txBody>
      </p:sp>
      <p:sp>
        <p:nvSpPr>
          <p:cNvPr id="11" name="Platshållare för datum 10">
            <a:extLst>
              <a:ext uri="{FF2B5EF4-FFF2-40B4-BE49-F238E27FC236}">
                <a16:creationId xmlns:a16="http://schemas.microsoft.com/office/drawing/2014/main" id="{69BC6E56-4BB3-4033-961C-0FECDDD686C6}"/>
              </a:ext>
            </a:extLst>
          </p:cNvPr>
          <p:cNvSpPr>
            <a:spLocks noGrp="1"/>
          </p:cNvSpPr>
          <p:nvPr>
            <p:ph type="dt" sz="half" idx="14"/>
          </p:nvPr>
        </p:nvSpPr>
        <p:spPr/>
        <p:txBody>
          <a:bodyPr/>
          <a:lstStyle/>
          <a:p>
            <a:r>
              <a:rPr lang="sv-SE"/>
              <a:t>Chefspaket 5 - Information│</a:t>
            </a:r>
          </a:p>
        </p:txBody>
      </p:sp>
      <p:sp>
        <p:nvSpPr>
          <p:cNvPr id="12" name="Platshållare för sidfot 11">
            <a:extLst>
              <a:ext uri="{FF2B5EF4-FFF2-40B4-BE49-F238E27FC236}">
                <a16:creationId xmlns:a16="http://schemas.microsoft.com/office/drawing/2014/main" id="{7C6EE110-A186-43E0-832C-910A9C7A5CDD}"/>
              </a:ext>
            </a:extLst>
          </p:cNvPr>
          <p:cNvSpPr>
            <a:spLocks noGrp="1"/>
          </p:cNvSpPr>
          <p:nvPr>
            <p:ph type="ftr" sz="quarter" idx="15"/>
          </p:nvPr>
        </p:nvSpPr>
        <p:spPr/>
        <p:txBody>
          <a:bodyPr/>
          <a:lstStyle/>
          <a:p>
            <a:r>
              <a:rPr lang="sv-SE"/>
              <a:t>Halland – Bästa livsplatsen</a:t>
            </a:r>
          </a:p>
        </p:txBody>
      </p:sp>
      <p:sp>
        <p:nvSpPr>
          <p:cNvPr id="13" name="Platshållare för bildnummer 12">
            <a:extLst>
              <a:ext uri="{FF2B5EF4-FFF2-40B4-BE49-F238E27FC236}">
                <a16:creationId xmlns:a16="http://schemas.microsoft.com/office/drawing/2014/main" id="{C6F5F072-3570-4698-9ED3-6CB1A4E9B837}"/>
              </a:ext>
            </a:extLst>
          </p:cNvPr>
          <p:cNvSpPr>
            <a:spLocks noGrp="1"/>
          </p:cNvSpPr>
          <p:nvPr>
            <p:ph type="sldNum" sz="quarter" idx="16"/>
          </p:nvPr>
        </p:nvSpPr>
        <p:spPr/>
        <p:txBody>
          <a:bodyPr/>
          <a:lstStyle/>
          <a:p>
            <a:fld id="{E8645303-2AAE-45D1-913A-B06AE6474513}" type="slidenum">
              <a:rPr lang="sv-SE" smtClean="0"/>
              <a:pPr/>
              <a:t>‹#›</a:t>
            </a:fld>
            <a:endParaRPr lang="sv-SE"/>
          </a:p>
        </p:txBody>
      </p:sp>
    </p:spTree>
    <p:extLst>
      <p:ext uri="{BB962C8B-B14F-4D97-AF65-F5344CB8AC3E}">
        <p14:creationId xmlns:p14="http://schemas.microsoft.com/office/powerpoint/2010/main" val="11098889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Helbild">
    <p:spTree>
      <p:nvGrpSpPr>
        <p:cNvPr id="1" name=""/>
        <p:cNvGrpSpPr/>
        <p:nvPr/>
      </p:nvGrpSpPr>
      <p:grpSpPr>
        <a:xfrm>
          <a:off x="0" y="0"/>
          <a:ext cx="0" cy="0"/>
          <a:chOff x="0" y="0"/>
          <a:chExt cx="0" cy="0"/>
        </a:xfrm>
      </p:grpSpPr>
      <p:sp>
        <p:nvSpPr>
          <p:cNvPr id="6" name="Platshållare för bild 5">
            <a:extLst>
              <a:ext uri="{FF2B5EF4-FFF2-40B4-BE49-F238E27FC236}">
                <a16:creationId xmlns:a16="http://schemas.microsoft.com/office/drawing/2014/main" id="{86F6A68A-AE0A-4175-A5B1-DDE04AE02C42}"/>
              </a:ext>
            </a:extLst>
          </p:cNvPr>
          <p:cNvSpPr>
            <a:spLocks noGrp="1"/>
          </p:cNvSpPr>
          <p:nvPr>
            <p:ph type="pic" sz="quarter" idx="10"/>
          </p:nvPr>
        </p:nvSpPr>
        <p:spPr>
          <a:xfrm>
            <a:off x="0" y="0"/>
            <a:ext cx="12192000" cy="6858000"/>
          </a:xfrm>
          <a:noFill/>
        </p:spPr>
        <p:txBody>
          <a:bodyPr/>
          <a:lstStyle>
            <a:lvl1pPr marL="0" indent="0">
              <a:buNone/>
              <a:defRPr/>
            </a:lvl1pPr>
          </a:lstStyle>
          <a:p>
            <a:r>
              <a:rPr lang="sv-SE"/>
              <a:t>Klicka på ikonen för att lägga till en bild</a:t>
            </a:r>
            <a:endParaRPr lang="en-US"/>
          </a:p>
        </p:txBody>
      </p:sp>
    </p:spTree>
    <p:extLst>
      <p:ext uri="{BB962C8B-B14F-4D97-AF65-F5344CB8AC3E}">
        <p14:creationId xmlns:p14="http://schemas.microsoft.com/office/powerpoint/2010/main" val="30895575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418002AD-990B-465A-9AD4-9F17CBE89EC0}"/>
              </a:ext>
            </a:extLst>
          </p:cNvPr>
          <p:cNvSpPr/>
          <p:nvPr userDrawn="1"/>
        </p:nvSpPr>
        <p:spPr>
          <a:xfrm>
            <a:off x="0" y="6356349"/>
            <a:ext cx="12192000" cy="50122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Platshållare för rubrik 1"/>
          <p:cNvSpPr>
            <a:spLocks noGrp="1"/>
          </p:cNvSpPr>
          <p:nvPr>
            <p:ph type="title"/>
          </p:nvPr>
        </p:nvSpPr>
        <p:spPr>
          <a:xfrm>
            <a:off x="803275" y="333375"/>
            <a:ext cx="10585449" cy="1296000"/>
          </a:xfrm>
          <a:prstGeom prst="rect">
            <a:avLst/>
          </a:prstGeom>
        </p:spPr>
        <p:txBody>
          <a:bodyPr vert="horz" lIns="0" tIns="0" rIns="0" bIns="0" rtlCol="0" anchor="ctr">
            <a:noAutofit/>
          </a:bodyPr>
          <a:lstStyle/>
          <a:p>
            <a:r>
              <a:rPr lang="sv-SE"/>
              <a:t>Klicka här för att ändra format</a:t>
            </a:r>
          </a:p>
        </p:txBody>
      </p:sp>
      <p:sp>
        <p:nvSpPr>
          <p:cNvPr id="3" name="Platshållare för text 2"/>
          <p:cNvSpPr>
            <a:spLocks noGrp="1"/>
          </p:cNvSpPr>
          <p:nvPr>
            <p:ph type="body" idx="1"/>
          </p:nvPr>
        </p:nvSpPr>
        <p:spPr>
          <a:xfrm>
            <a:off x="803275" y="1665288"/>
            <a:ext cx="10585450" cy="4535487"/>
          </a:xfrm>
          <a:prstGeom prst="rect">
            <a:avLst/>
          </a:prstGeom>
        </p:spPr>
        <p:txBody>
          <a:bodyPr vert="horz" lIns="0" tIns="0" rIns="0" bIns="0" rtlCol="0">
            <a:no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a:p>
            <a:pPr lvl="5"/>
            <a:r>
              <a:rPr lang="sv-SE"/>
              <a:t>Nivå sex</a:t>
            </a:r>
          </a:p>
          <a:p>
            <a:pPr lvl="6"/>
            <a:r>
              <a:rPr lang="sv-SE"/>
              <a:t>Nivå sju</a:t>
            </a:r>
          </a:p>
          <a:p>
            <a:pPr lvl="7"/>
            <a:r>
              <a:rPr lang="sv-SE"/>
              <a:t>Nivå åtta</a:t>
            </a:r>
          </a:p>
          <a:p>
            <a:pPr lvl="8"/>
            <a:r>
              <a:rPr lang="sv-SE"/>
              <a:t>Nivå nio</a:t>
            </a:r>
          </a:p>
        </p:txBody>
      </p:sp>
      <p:sp>
        <p:nvSpPr>
          <p:cNvPr id="4" name="Platshållare för datum 3"/>
          <p:cNvSpPr>
            <a:spLocks noGrp="1"/>
          </p:cNvSpPr>
          <p:nvPr>
            <p:ph type="dt" sz="half" idx="2"/>
          </p:nvPr>
        </p:nvSpPr>
        <p:spPr bwMode="white">
          <a:xfrm>
            <a:off x="9781032" y="6452047"/>
            <a:ext cx="1440000" cy="324000"/>
          </a:xfrm>
          <a:prstGeom prst="rect">
            <a:avLst/>
          </a:prstGeom>
        </p:spPr>
        <p:txBody>
          <a:bodyPr vert="horz" lIns="0" tIns="0" rIns="0" bIns="0" rtlCol="0" anchor="ctr"/>
          <a:lstStyle>
            <a:lvl1pPr algn="r">
              <a:defRPr sz="1200" b="1">
                <a:solidFill>
                  <a:schemeClr val="bg1"/>
                </a:solidFill>
              </a:defRPr>
            </a:lvl1pPr>
          </a:lstStyle>
          <a:p>
            <a:r>
              <a:rPr lang="sv-SE"/>
              <a:t>Chefspaket 5 - Information│</a:t>
            </a:r>
          </a:p>
        </p:txBody>
      </p:sp>
      <p:sp>
        <p:nvSpPr>
          <p:cNvPr id="5" name="Platshållare för sidfot 4"/>
          <p:cNvSpPr>
            <a:spLocks noGrp="1"/>
          </p:cNvSpPr>
          <p:nvPr>
            <p:ph type="ftr" sz="quarter" idx="3"/>
          </p:nvPr>
        </p:nvSpPr>
        <p:spPr bwMode="white">
          <a:xfrm>
            <a:off x="809625" y="6452047"/>
            <a:ext cx="4114800" cy="324000"/>
          </a:xfrm>
          <a:prstGeom prst="rect">
            <a:avLst/>
          </a:prstGeom>
        </p:spPr>
        <p:txBody>
          <a:bodyPr vert="horz" lIns="0" tIns="0" rIns="0" bIns="0" rtlCol="0" anchor="ctr"/>
          <a:lstStyle>
            <a:lvl1pPr algn="l">
              <a:defRPr sz="1200" b="1">
                <a:solidFill>
                  <a:schemeClr val="bg1"/>
                </a:solidFill>
              </a:defRPr>
            </a:lvl1pPr>
          </a:lstStyle>
          <a:p>
            <a:r>
              <a:rPr lang="sv-SE"/>
              <a:t>Halland – Bästa livsplatsen</a:t>
            </a:r>
          </a:p>
        </p:txBody>
      </p:sp>
      <p:sp>
        <p:nvSpPr>
          <p:cNvPr id="6" name="Platshållare för bildnummer 5"/>
          <p:cNvSpPr>
            <a:spLocks noGrp="1"/>
          </p:cNvSpPr>
          <p:nvPr>
            <p:ph type="sldNum" sz="quarter" idx="4"/>
          </p:nvPr>
        </p:nvSpPr>
        <p:spPr bwMode="white">
          <a:xfrm>
            <a:off x="11227470" y="6452047"/>
            <a:ext cx="216000" cy="324000"/>
          </a:xfrm>
          <a:prstGeom prst="rect">
            <a:avLst/>
          </a:prstGeom>
        </p:spPr>
        <p:txBody>
          <a:bodyPr vert="horz" lIns="0" tIns="0" rIns="0" bIns="0" rtlCol="0" anchor="ctr"/>
          <a:lstStyle>
            <a:lvl1pPr algn="l">
              <a:defRPr sz="1200" b="1">
                <a:solidFill>
                  <a:schemeClr val="bg1"/>
                </a:solidFill>
              </a:defRPr>
            </a:lvl1pPr>
          </a:lstStyle>
          <a:p>
            <a:fld id="{E8645303-2AAE-45D1-913A-B06AE6474513}" type="slidenum">
              <a:rPr lang="sv-SE" smtClean="0"/>
              <a:pPr/>
              <a:t>‹#›</a:t>
            </a:fld>
            <a:endParaRPr lang="sv-SE"/>
          </a:p>
        </p:txBody>
      </p:sp>
    </p:spTree>
    <p:extLst>
      <p:ext uri="{BB962C8B-B14F-4D97-AF65-F5344CB8AC3E}">
        <p14:creationId xmlns:p14="http://schemas.microsoft.com/office/powerpoint/2010/main" val="2492816128"/>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63" r:id="rId3"/>
    <p:sldLayoutId id="2147483650" r:id="rId4"/>
    <p:sldLayoutId id="2147483652" r:id="rId5"/>
    <p:sldLayoutId id="2147483653" r:id="rId6"/>
    <p:sldLayoutId id="2147483657" r:id="rId7"/>
    <p:sldLayoutId id="2147483658" r:id="rId8"/>
    <p:sldLayoutId id="2147483659" r:id="rId9"/>
    <p:sldLayoutId id="2147483660" r:id="rId10"/>
    <p:sldLayoutId id="2147483655" r:id="rId11"/>
    <p:sldLayoutId id="2147483665" r:id="rId12"/>
    <p:sldLayoutId id="2147483664" r:id="rId13"/>
  </p:sldLayoutIdLst>
  <p:hf hdr="0"/>
  <p:txStyles>
    <p:titleStyle>
      <a:lvl1pPr algn="l" defTabSz="914400" rtl="0" eaLnBrk="1" latinLnBrk="0" hangingPunct="1">
        <a:lnSpc>
          <a:spcPct val="90000"/>
        </a:lnSpc>
        <a:spcBef>
          <a:spcPct val="0"/>
        </a:spcBef>
        <a:buNone/>
        <a:defRPr sz="3600" b="1" kern="1200" spc="0" baseline="0">
          <a:solidFill>
            <a:schemeClr val="tx1"/>
          </a:solidFill>
          <a:latin typeface="+mj-lt"/>
          <a:ea typeface="+mj-ea"/>
          <a:cs typeface="+mj-cs"/>
        </a:defRPr>
      </a:lvl1pPr>
    </p:titleStyle>
    <p:bodyStyle>
      <a:lvl1pPr marL="288000" indent="-288000" algn="l" defTabSz="914400" rtl="0" eaLnBrk="1" latinLnBrk="0" hangingPunct="1">
        <a:lnSpc>
          <a:spcPct val="100000"/>
        </a:lnSpc>
        <a:spcBef>
          <a:spcPts val="1200"/>
        </a:spcBef>
        <a:buClr>
          <a:schemeClr val="tx2"/>
        </a:buClr>
        <a:buFont typeface="Arial" panose="020B0604020202020204" pitchFamily="34" charset="0"/>
        <a:buChar char="●"/>
        <a:defRPr sz="2000" kern="1200">
          <a:solidFill>
            <a:schemeClr val="tx1"/>
          </a:solidFill>
          <a:latin typeface="+mn-lt"/>
          <a:ea typeface="+mn-ea"/>
          <a:cs typeface="+mn-cs"/>
        </a:defRPr>
      </a:lvl1pPr>
      <a:lvl2pPr marL="504000" indent="-288000" algn="l" defTabSz="914400" rtl="0" eaLnBrk="1" latinLnBrk="0" hangingPunct="1">
        <a:lnSpc>
          <a:spcPct val="100000"/>
        </a:lnSpc>
        <a:spcBef>
          <a:spcPts val="600"/>
        </a:spcBef>
        <a:buClr>
          <a:schemeClr val="tx2"/>
        </a:buClr>
        <a:buFont typeface="Arial" panose="020B0604020202020204" pitchFamily="34" charset="0"/>
        <a:buChar char="●"/>
        <a:defRPr sz="2000" kern="1200">
          <a:solidFill>
            <a:schemeClr val="tx1"/>
          </a:solidFill>
          <a:latin typeface="+mn-lt"/>
          <a:ea typeface="+mn-ea"/>
          <a:cs typeface="+mn-cs"/>
        </a:defRPr>
      </a:lvl2pPr>
      <a:lvl3pPr marL="756000" indent="-288000" algn="l" defTabSz="914400" rtl="0" eaLnBrk="1" latinLnBrk="0" hangingPunct="1">
        <a:lnSpc>
          <a:spcPct val="100000"/>
        </a:lnSpc>
        <a:spcBef>
          <a:spcPts val="600"/>
        </a:spcBef>
        <a:buClr>
          <a:schemeClr val="tx2"/>
        </a:buClr>
        <a:buFont typeface="Arial" panose="020B0604020202020204" pitchFamily="34" charset="0"/>
        <a:buChar char="●"/>
        <a:defRPr sz="2000" kern="1200">
          <a:solidFill>
            <a:schemeClr val="tx1"/>
          </a:solidFill>
          <a:latin typeface="+mn-lt"/>
          <a:ea typeface="+mn-ea"/>
          <a:cs typeface="+mn-cs"/>
        </a:defRPr>
      </a:lvl3pPr>
      <a:lvl4pPr marL="972000" indent="-288000" algn="l" defTabSz="914400" rtl="0" eaLnBrk="1" latinLnBrk="0" hangingPunct="1">
        <a:lnSpc>
          <a:spcPct val="10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4pPr>
      <a:lvl5pPr marL="1188000" indent="-288000" algn="l" defTabSz="914400" rtl="0" eaLnBrk="1" latinLnBrk="0" hangingPunct="1">
        <a:lnSpc>
          <a:spcPct val="10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5pPr>
      <a:lvl6pPr marL="1440000" indent="-288000" algn="l" defTabSz="914400" rtl="0" eaLnBrk="1" latinLnBrk="0" hangingPunct="1">
        <a:lnSpc>
          <a:spcPct val="10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6pPr>
      <a:lvl7pPr marL="1656000" indent="-288000" algn="l" defTabSz="914400" rtl="0" eaLnBrk="1" latinLnBrk="0" hangingPunct="1">
        <a:lnSpc>
          <a:spcPct val="10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7pPr>
      <a:lvl8pPr marL="1872000" indent="-288000" algn="l" defTabSz="914400" rtl="0" eaLnBrk="1" latinLnBrk="0" hangingPunct="1">
        <a:lnSpc>
          <a:spcPct val="10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8pPr>
      <a:lvl9pPr marL="2124000" indent="-288000" algn="l" defTabSz="914400" rtl="0" eaLnBrk="1" latinLnBrk="0" hangingPunct="1">
        <a:lnSpc>
          <a:spcPct val="10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506" userDrawn="1">
          <p15:clr>
            <a:srgbClr val="F26B43"/>
          </p15:clr>
        </p15:guide>
        <p15:guide id="4" pos="7174" userDrawn="1">
          <p15:clr>
            <a:srgbClr val="F26B43"/>
          </p15:clr>
        </p15:guide>
        <p15:guide id="6" orient="horz" pos="3997" userDrawn="1">
          <p15:clr>
            <a:srgbClr val="F26B43"/>
          </p15:clr>
        </p15:guide>
        <p15:guide id="8" orient="horz" pos="1049" userDrawn="1">
          <p15:clr>
            <a:srgbClr val="F26B43"/>
          </p15:clr>
        </p15:guide>
        <p15:guide id="9" orient="horz" pos="21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1.xml.rels><?xml version="1.0" encoding="UTF-8" standalone="yes"?>
<Relationships xmlns="http://schemas.openxmlformats.org/package/2006/relationships"><Relationship Id="rId8" Type="http://schemas.openxmlformats.org/officeDocument/2006/relationships/diagramData" Target="../diagrams/data6.xml"/><Relationship Id="rId13" Type="http://schemas.openxmlformats.org/officeDocument/2006/relationships/image" Target="../media/image10.png"/><Relationship Id="rId3" Type="http://schemas.openxmlformats.org/officeDocument/2006/relationships/diagramData" Target="../diagrams/data5.xml"/><Relationship Id="rId7" Type="http://schemas.microsoft.com/office/2007/relationships/diagramDrawing" Target="../diagrams/drawing5.xml"/><Relationship Id="rId12" Type="http://schemas.microsoft.com/office/2007/relationships/diagramDrawing" Target="../diagrams/drawing6.xml"/><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diagramColors" Target="../diagrams/colors5.xml"/><Relationship Id="rId11" Type="http://schemas.openxmlformats.org/officeDocument/2006/relationships/diagramColors" Target="../diagrams/colors6.xml"/><Relationship Id="rId5" Type="http://schemas.openxmlformats.org/officeDocument/2006/relationships/diagramQuickStyle" Target="../diagrams/quickStyle5.xml"/><Relationship Id="rId10" Type="http://schemas.openxmlformats.org/officeDocument/2006/relationships/diagramQuickStyle" Target="../diagrams/quickStyle6.xml"/><Relationship Id="rId4" Type="http://schemas.openxmlformats.org/officeDocument/2006/relationships/diagramLayout" Target="../diagrams/layout5.xml"/><Relationship Id="rId9" Type="http://schemas.openxmlformats.org/officeDocument/2006/relationships/diagramLayout" Target="../diagrams/layout6.xml"/></Relationships>
</file>

<file path=ppt/slides/_rels/slide12.xml.rels><?xml version="1.0" encoding="UTF-8" standalone="yes"?>
<Relationships xmlns="http://schemas.openxmlformats.org/package/2006/relationships"><Relationship Id="rId8" Type="http://schemas.openxmlformats.org/officeDocument/2006/relationships/diagramData" Target="../diagrams/data8.xml"/><Relationship Id="rId3" Type="http://schemas.openxmlformats.org/officeDocument/2006/relationships/diagramData" Target="../diagrams/data7.xml"/><Relationship Id="rId7" Type="http://schemas.microsoft.com/office/2007/relationships/diagramDrawing" Target="../diagrams/drawing7.xml"/><Relationship Id="rId12" Type="http://schemas.microsoft.com/office/2007/relationships/diagramDrawing" Target="../diagrams/drawing8.xml"/><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diagramColors" Target="../diagrams/colors7.xml"/><Relationship Id="rId11" Type="http://schemas.openxmlformats.org/officeDocument/2006/relationships/diagramColors" Target="../diagrams/colors8.xml"/><Relationship Id="rId5" Type="http://schemas.openxmlformats.org/officeDocument/2006/relationships/diagramQuickStyle" Target="../diagrams/quickStyle7.xml"/><Relationship Id="rId10" Type="http://schemas.openxmlformats.org/officeDocument/2006/relationships/diagramQuickStyle" Target="../diagrams/quickStyle8.xml"/><Relationship Id="rId4" Type="http://schemas.openxmlformats.org/officeDocument/2006/relationships/diagramLayout" Target="../diagrams/layout7.xml"/><Relationship Id="rId9" Type="http://schemas.openxmlformats.org/officeDocument/2006/relationships/diagramLayout" Target="../diagrams/layout8.xml"/></Relationships>
</file>

<file path=ppt/slides/_rels/slide13.xml.rels><?xml version="1.0" encoding="UTF-8" standalone="yes"?>
<Relationships xmlns="http://schemas.openxmlformats.org/package/2006/relationships"><Relationship Id="rId8" Type="http://schemas.openxmlformats.org/officeDocument/2006/relationships/hyperlink" Target="https://play.mediaflowpro.com/ovp/17/62CFE96U9U" TargetMode="External"/><Relationship Id="rId13" Type="http://schemas.openxmlformats.org/officeDocument/2006/relationships/hyperlink" Target="https://play.mediaflowpro.com/ovp/17/74CFY9GUG4" TargetMode="External"/><Relationship Id="rId3" Type="http://schemas.openxmlformats.org/officeDocument/2006/relationships/hyperlink" Target="https://play.mediaflowpro.com/ovp/17/26CFR9UUT4" TargetMode="External"/><Relationship Id="rId7" Type="http://schemas.openxmlformats.org/officeDocument/2006/relationships/hyperlink" Target="https://play.mediaflowpro.com/ovp/17/24CFD9CUP4" TargetMode="External"/><Relationship Id="rId12" Type="http://schemas.openxmlformats.org/officeDocument/2006/relationships/hyperlink" Target="https://play.mediaflowpro.com/ovp/17/36CFX9MU0U" TargetMode="External"/><Relationship Id="rId2" Type="http://schemas.openxmlformats.org/officeDocument/2006/relationships/notesSlide" Target="../notesSlides/notesSlide12.xml"/><Relationship Id="rId16" Type="http://schemas.openxmlformats.org/officeDocument/2006/relationships/image" Target="../media/image12.png"/><Relationship Id="rId1" Type="http://schemas.openxmlformats.org/officeDocument/2006/relationships/slideLayout" Target="../slideLayouts/slideLayout4.xml"/><Relationship Id="rId6" Type="http://schemas.openxmlformats.org/officeDocument/2006/relationships/hyperlink" Target="https://play.mediaflowpro.com/ovp/17/06CF095UTU" TargetMode="External"/><Relationship Id="rId11" Type="http://schemas.openxmlformats.org/officeDocument/2006/relationships/hyperlink" Target="https://play.mediaflowpro.com/ovp/17/56CFV9HUV4" TargetMode="External"/><Relationship Id="rId5" Type="http://schemas.openxmlformats.org/officeDocument/2006/relationships/hyperlink" Target="https://play.mediaflowpro.com/ovp/17/85CFD9PU4U" TargetMode="External"/><Relationship Id="rId15" Type="http://schemas.openxmlformats.org/officeDocument/2006/relationships/hyperlink" Target="https://play.mediaflowpro.com/ovp/17/74CF09AU64" TargetMode="External"/><Relationship Id="rId10" Type="http://schemas.openxmlformats.org/officeDocument/2006/relationships/hyperlink" Target="https://play.mediaflowpro.com/ovp/17/76CFS97U24" TargetMode="External"/><Relationship Id="rId4" Type="http://schemas.openxmlformats.org/officeDocument/2006/relationships/hyperlink" Target="https://play.mediaflowpro.com/ovp/17/22CF39MU84" TargetMode="External"/><Relationship Id="rId9" Type="http://schemas.openxmlformats.org/officeDocument/2006/relationships/hyperlink" Target="https://play.mediaflowpro.com/ovp/17/13CFT91UVU" TargetMode="External"/><Relationship Id="rId14" Type="http://schemas.openxmlformats.org/officeDocument/2006/relationships/hyperlink" Target="https://play.mediaflowpro.com/ovp/17/56CF29AUUU"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image" Target="../media/image10.png"/><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7.svg"/></Relationships>
</file>

<file path=ppt/slides/_rels/slide5.xml.rels><?xml version="1.0" encoding="UTF-8" standalone="yes"?>
<Relationships xmlns="http://schemas.openxmlformats.org/package/2006/relationships"><Relationship Id="rId8" Type="http://schemas.openxmlformats.org/officeDocument/2006/relationships/diagramData" Target="../diagrams/data4.xml"/><Relationship Id="rId3" Type="http://schemas.openxmlformats.org/officeDocument/2006/relationships/diagramData" Target="../diagrams/data3.xml"/><Relationship Id="rId7" Type="http://schemas.microsoft.com/office/2007/relationships/diagramDrawing" Target="../diagrams/drawing3.xml"/><Relationship Id="rId12" Type="http://schemas.microsoft.com/office/2007/relationships/diagramDrawing" Target="../diagrams/drawing4.xml"/><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diagramColors" Target="../diagrams/colors3.xml"/><Relationship Id="rId11" Type="http://schemas.openxmlformats.org/officeDocument/2006/relationships/diagramColors" Target="../diagrams/colors4.xml"/><Relationship Id="rId5" Type="http://schemas.openxmlformats.org/officeDocument/2006/relationships/diagramQuickStyle" Target="../diagrams/quickStyle3.xml"/><Relationship Id="rId10" Type="http://schemas.openxmlformats.org/officeDocument/2006/relationships/diagramQuickStyle" Target="../diagrams/quickStyle4.xml"/><Relationship Id="rId4" Type="http://schemas.openxmlformats.org/officeDocument/2006/relationships/diagramLayout" Target="../diagrams/layout3.xml"/><Relationship Id="rId9" Type="http://schemas.openxmlformats.org/officeDocument/2006/relationships/diagramLayout" Target="../diagrams/layout4.xml"/></Relationships>
</file>

<file path=ppt/slides/_rels/slide6.xml.rels><?xml version="1.0" encoding="UTF-8" standalone="yes"?>
<Relationships xmlns="http://schemas.openxmlformats.org/package/2006/relationships"><Relationship Id="rId3" Type="http://schemas.openxmlformats.org/officeDocument/2006/relationships/hyperlink" Target="https://fvis.regionhalland.se/app/uploads/2024/01/Valbara-tillaggskurser-i-Cosmic-e-Learning-1.pdf" TargetMode="External"/><Relationship Id="rId2" Type="http://schemas.openxmlformats.org/officeDocument/2006/relationships/notesSlide" Target="../notesSlides/notesSlide5.xml"/><Relationship Id="rId1" Type="http://schemas.openxmlformats.org/officeDocument/2006/relationships/slideLayout" Target="../slideLayouts/slideLayout5.xml"/><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hyperlink" Target="https://rh.sharepoint.com/teams/Cosmic-gemensammaarbetssttkonfiguration/Lists/Rutiner%20%20regionvergripande/AllItems.aspx" TargetMode="External"/><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14.png"/><Relationship Id="rId7"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hyperlink" Target="https://podcasts.apple.com/se/podcast/snabba-fr%C3%A5gor-till-viktor-projektledare-f%C3%B6r-utbildning/id1346185572?i=1000610720214" TargetMode="External"/></Relationships>
</file>

<file path=ppt/slides/_rels/slide9.xml.rels><?xml version="1.0" encoding="UTF-8" standalone="yes"?>
<Relationships xmlns="http://schemas.openxmlformats.org/package/2006/relationships"><Relationship Id="rId8" Type="http://schemas.openxmlformats.org/officeDocument/2006/relationships/oleObject" Target="../embeddings/oleObject3.bin"/><Relationship Id="rId13" Type="http://schemas.openxmlformats.org/officeDocument/2006/relationships/image" Target="../media/image22.emf"/><Relationship Id="rId3" Type="http://schemas.openxmlformats.org/officeDocument/2006/relationships/hyperlink" Target="https://fvis.regionhalland.se/informationsmaterial/affischer-3/" TargetMode="External"/><Relationship Id="rId7" Type="http://schemas.openxmlformats.org/officeDocument/2006/relationships/image" Target="../media/image19.emf"/><Relationship Id="rId12" Type="http://schemas.openxmlformats.org/officeDocument/2006/relationships/oleObject" Target="../embeddings/oleObject5.bin"/><Relationship Id="rId2" Type="http://schemas.openxmlformats.org/officeDocument/2006/relationships/notesSlide" Target="../notesSlides/notesSlide8.xml"/><Relationship Id="rId16" Type="http://schemas.openxmlformats.org/officeDocument/2006/relationships/image" Target="../media/image24.emf"/><Relationship Id="rId1" Type="http://schemas.openxmlformats.org/officeDocument/2006/relationships/slideLayout" Target="../slideLayouts/slideLayout5.xml"/><Relationship Id="rId6" Type="http://schemas.openxmlformats.org/officeDocument/2006/relationships/oleObject" Target="../embeddings/oleObject2.bin"/><Relationship Id="rId11" Type="http://schemas.openxmlformats.org/officeDocument/2006/relationships/image" Target="../media/image21.emf"/><Relationship Id="rId5" Type="http://schemas.openxmlformats.org/officeDocument/2006/relationships/image" Target="../media/image18.emf"/><Relationship Id="rId15" Type="http://schemas.openxmlformats.org/officeDocument/2006/relationships/oleObject" Target="../embeddings/oleObject6.bin"/><Relationship Id="rId10" Type="http://schemas.openxmlformats.org/officeDocument/2006/relationships/oleObject" Target="../embeddings/oleObject4.bin"/><Relationship Id="rId4" Type="http://schemas.openxmlformats.org/officeDocument/2006/relationships/oleObject" Target="../embeddings/oleObject1.bin"/><Relationship Id="rId9" Type="http://schemas.openxmlformats.org/officeDocument/2006/relationships/image" Target="../media/image20.emf"/><Relationship Id="rId1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AD81B86-86E3-1569-FF30-CECB9B2EA91A}"/>
              </a:ext>
            </a:extLst>
          </p:cNvPr>
          <p:cNvSpPr>
            <a:spLocks noGrp="1"/>
          </p:cNvSpPr>
          <p:nvPr>
            <p:ph type="title"/>
          </p:nvPr>
        </p:nvSpPr>
        <p:spPr/>
        <p:txBody>
          <a:bodyPr/>
          <a:lstStyle/>
          <a:p>
            <a:r>
              <a:rPr lang="sv-SE" sz="3600" b="1"/>
              <a:t>Chefspaketet – till dig som chef</a:t>
            </a:r>
            <a:endParaRPr lang="sv-SE"/>
          </a:p>
        </p:txBody>
      </p:sp>
      <p:sp>
        <p:nvSpPr>
          <p:cNvPr id="4" name="Platshållare för datum 3">
            <a:extLst>
              <a:ext uri="{FF2B5EF4-FFF2-40B4-BE49-F238E27FC236}">
                <a16:creationId xmlns:a16="http://schemas.microsoft.com/office/drawing/2014/main" id="{9777BF8C-E50D-64E7-197F-9DEF5DAC4733}"/>
              </a:ext>
            </a:extLst>
          </p:cNvPr>
          <p:cNvSpPr>
            <a:spLocks noGrp="1"/>
          </p:cNvSpPr>
          <p:nvPr>
            <p:ph type="dt" sz="half" idx="14"/>
          </p:nvPr>
        </p:nvSpPr>
        <p:spPr>
          <a:xfrm>
            <a:off x="9083040" y="6452047"/>
            <a:ext cx="2137992" cy="3240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err="1">
                <a:ln>
                  <a:noFill/>
                </a:ln>
                <a:solidFill>
                  <a:prstClr val="white"/>
                </a:solidFill>
                <a:effectLst/>
                <a:uLnTx/>
                <a:uFillTx/>
                <a:latin typeface="Arial" panose="020B0604020202020204"/>
                <a:ea typeface="+mn-ea"/>
                <a:cs typeface="+mn-cs"/>
              </a:rPr>
              <a:t>Chefspaket</a:t>
            </a:r>
            <a:r>
              <a:rPr kumimoji="0" lang="sv-SE" sz="1200" b="1" i="0" u="none" strike="noStrike" kern="1200" cap="none" spc="0" normalizeH="0" baseline="0" noProof="0">
                <a:ln>
                  <a:noFill/>
                </a:ln>
                <a:solidFill>
                  <a:prstClr val="white"/>
                </a:solidFill>
                <a:effectLst/>
                <a:uLnTx/>
                <a:uFillTx/>
                <a:latin typeface="Arial" panose="020B0604020202020204"/>
                <a:ea typeface="+mn-ea"/>
                <a:cs typeface="+mn-cs"/>
              </a:rPr>
              <a:t> 6 - Information│</a:t>
            </a:r>
          </a:p>
        </p:txBody>
      </p:sp>
      <p:sp>
        <p:nvSpPr>
          <p:cNvPr id="5" name="Platshållare för sidfot 4">
            <a:extLst>
              <a:ext uri="{FF2B5EF4-FFF2-40B4-BE49-F238E27FC236}">
                <a16:creationId xmlns:a16="http://schemas.microsoft.com/office/drawing/2014/main" id="{62DDAF2E-EBF1-EA9D-D4A9-76F8C9692EC1}"/>
              </a:ext>
            </a:extLst>
          </p:cNvPr>
          <p:cNvSpPr>
            <a:spLocks noGrp="1"/>
          </p:cNvSpPr>
          <p:nvPr>
            <p:ph type="ftr" sz="quarter" idx="1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a:ln>
                  <a:noFill/>
                </a:ln>
                <a:solidFill>
                  <a:prstClr val="white"/>
                </a:solidFill>
                <a:effectLst/>
                <a:uLnTx/>
                <a:uFillTx/>
                <a:latin typeface="Arial" panose="020B0604020202020204"/>
                <a:ea typeface="+mn-ea"/>
                <a:cs typeface="+mn-cs"/>
              </a:rPr>
              <a:t>Halland – Bästa livsplatsen</a:t>
            </a:r>
          </a:p>
        </p:txBody>
      </p:sp>
      <p:sp>
        <p:nvSpPr>
          <p:cNvPr id="6" name="Platshållare för bildnummer 5">
            <a:extLst>
              <a:ext uri="{FF2B5EF4-FFF2-40B4-BE49-F238E27FC236}">
                <a16:creationId xmlns:a16="http://schemas.microsoft.com/office/drawing/2014/main" id="{7EF4CCFA-AAE5-59A2-A247-963A48B73A67}"/>
              </a:ext>
            </a:extLst>
          </p:cNvPr>
          <p:cNvSpPr>
            <a:spLocks noGrp="1"/>
          </p:cNvSpPr>
          <p:nvPr>
            <p:ph type="sldNum" sz="quarter" idx="16"/>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8645303-2AAE-45D1-913A-B06AE6474513}" type="slidenum">
              <a:rPr kumimoji="0" lang="sv-SE" sz="1200" b="1" i="0" u="none" strike="noStrike" kern="1200" cap="none" spc="0" normalizeH="0" baseline="0" noProof="0" smtClean="0">
                <a:ln>
                  <a:noFill/>
                </a:ln>
                <a:solidFill>
                  <a:prstClr val="white"/>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a:t>
            </a:fld>
            <a:endParaRPr kumimoji="0" lang="sv-SE" sz="1200" b="1"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7" name="Platshållare för innehåll 2">
            <a:extLst>
              <a:ext uri="{FF2B5EF4-FFF2-40B4-BE49-F238E27FC236}">
                <a16:creationId xmlns:a16="http://schemas.microsoft.com/office/drawing/2014/main" id="{C2509A03-4704-E27E-74CA-F7574989463F}"/>
              </a:ext>
            </a:extLst>
          </p:cNvPr>
          <p:cNvSpPr>
            <a:spLocks noGrp="1"/>
          </p:cNvSpPr>
          <p:nvPr>
            <p:ph sz="quarter" idx="13"/>
          </p:nvPr>
        </p:nvSpPr>
        <p:spPr>
          <a:xfrm>
            <a:off x="1022953" y="1665288"/>
            <a:ext cx="5073047" cy="4535488"/>
          </a:xfrm>
        </p:spPr>
        <p:txBody>
          <a:bodyPr vert="horz" lIns="0" tIns="0" rIns="0" bIns="0" rtlCol="0" anchor="t">
            <a:normAutofit/>
          </a:bodyPr>
          <a:lstStyle/>
          <a:p>
            <a:pPr marL="287655" indent="-287655"/>
            <a:r>
              <a:rPr lang="sv-SE" sz="1700" dirty="0"/>
              <a:t>Varannan månad får du som chef ett </a:t>
            </a:r>
            <a:r>
              <a:rPr lang="sv-SE" sz="1700" dirty="0" err="1"/>
              <a:t>chefspaket</a:t>
            </a:r>
            <a:r>
              <a:rPr lang="sv-SE" sz="1700" dirty="0"/>
              <a:t> som innehåller information till dig och en presentation att använda på APT.</a:t>
            </a:r>
          </a:p>
          <a:p>
            <a:pPr marL="287655" indent="-287655"/>
            <a:r>
              <a:rPr lang="sv-SE" sz="1700" b="1" u="sng" dirty="0"/>
              <a:t>OBS! Missa inte: Det finns mer information under PPT-bilderna i anteckningsfältet.</a:t>
            </a:r>
          </a:p>
          <a:p>
            <a:pPr marL="287655" indent="-287655"/>
            <a:r>
              <a:rPr lang="sv-SE" sz="1700" dirty="0"/>
              <a:t>Du bör ha kommunicerat APT-materialet som finns bifogat i detta chefspaketet innan nästa paket kommer i mars / april. </a:t>
            </a:r>
          </a:p>
          <a:p>
            <a:pPr marL="287655" indent="-287655"/>
            <a:r>
              <a:rPr lang="sv-SE" sz="1600" dirty="0"/>
              <a:t>Har du frågor, idéer eller funderingar? Tveka inte att höra av dig till din kontaktperson, ”FVIS-samordnare Införande”. </a:t>
            </a:r>
          </a:p>
          <a:p>
            <a:pPr marL="287655" indent="-287655"/>
            <a:r>
              <a:rPr lang="sv-SE" sz="1700" b="1" dirty="0"/>
              <a:t>Tillsammans inför vi Region Hallands nya vårdinformationsstöd Cosmic!</a:t>
            </a:r>
            <a:endParaRPr lang="sv-SE" sz="1700" b="1" dirty="0">
              <a:cs typeface="Arial" panose="020B0604020202020204"/>
            </a:endParaRPr>
          </a:p>
          <a:p>
            <a:pPr marL="287655" indent="-287655"/>
            <a:endParaRPr lang="sv-SE" i="1" dirty="0">
              <a:cs typeface="Arial" panose="020B0604020202020204"/>
            </a:endParaRPr>
          </a:p>
        </p:txBody>
      </p:sp>
      <p:sp>
        <p:nvSpPr>
          <p:cNvPr id="3" name="Ellips 2">
            <a:extLst>
              <a:ext uri="{FF2B5EF4-FFF2-40B4-BE49-F238E27FC236}">
                <a16:creationId xmlns:a16="http://schemas.microsoft.com/office/drawing/2014/main" id="{907F3B31-4C73-148C-D53D-ABC56948FBF3}"/>
              </a:ext>
            </a:extLst>
          </p:cNvPr>
          <p:cNvSpPr/>
          <p:nvPr/>
        </p:nvSpPr>
        <p:spPr>
          <a:xfrm>
            <a:off x="7701190" y="1714502"/>
            <a:ext cx="3678010" cy="367801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pic>
        <p:nvPicPr>
          <p:cNvPr id="8" name="Bild 7" descr="Ruta kontur">
            <a:extLst>
              <a:ext uri="{FF2B5EF4-FFF2-40B4-BE49-F238E27FC236}">
                <a16:creationId xmlns:a16="http://schemas.microsoft.com/office/drawing/2014/main" id="{2C868BBD-B1BF-D4BD-DB5D-819C2FB1FF56}"/>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279166" y="2174204"/>
            <a:ext cx="2522058" cy="2522058"/>
          </a:xfrm>
          <a:prstGeom prst="rect">
            <a:avLst/>
          </a:prstGeom>
        </p:spPr>
      </p:pic>
    </p:spTree>
    <p:extLst>
      <p:ext uri="{BB962C8B-B14F-4D97-AF65-F5344CB8AC3E}">
        <p14:creationId xmlns:p14="http://schemas.microsoft.com/office/powerpoint/2010/main" val="16596548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B81D539C-D556-4B15-84A6-1A76FBE6965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r="78812" b="41833"/>
          <a:stretch/>
        </p:blipFill>
        <p:spPr>
          <a:xfrm>
            <a:off x="0" y="0"/>
            <a:ext cx="2583180" cy="3989070"/>
          </a:xfrm>
          <a:prstGeom prst="rect">
            <a:avLst/>
          </a:prstGeom>
        </p:spPr>
      </p:pic>
      <p:sp>
        <p:nvSpPr>
          <p:cNvPr id="3" name="Rubrik 2">
            <a:extLst>
              <a:ext uri="{FF2B5EF4-FFF2-40B4-BE49-F238E27FC236}">
                <a16:creationId xmlns:a16="http://schemas.microsoft.com/office/drawing/2014/main" id="{658F0010-B778-4E4D-882F-E82A05C6AC3C}"/>
              </a:ext>
            </a:extLst>
          </p:cNvPr>
          <p:cNvSpPr>
            <a:spLocks noGrp="1"/>
          </p:cNvSpPr>
          <p:nvPr>
            <p:ph type="title"/>
          </p:nvPr>
        </p:nvSpPr>
        <p:spPr>
          <a:xfrm>
            <a:off x="1955800" y="2565968"/>
            <a:ext cx="8280400" cy="1423102"/>
          </a:xfrm>
        </p:spPr>
        <p:txBody>
          <a:bodyPr/>
          <a:lstStyle/>
          <a:p>
            <a:br>
              <a:rPr lang="sv-SE" dirty="0"/>
            </a:br>
            <a:r>
              <a:rPr lang="sv-SE" dirty="0"/>
              <a:t>Ny tidplan för införandet av Cosmic</a:t>
            </a:r>
          </a:p>
        </p:txBody>
      </p:sp>
      <p:sp>
        <p:nvSpPr>
          <p:cNvPr id="4" name="Underrubrik 7">
            <a:extLst>
              <a:ext uri="{FF2B5EF4-FFF2-40B4-BE49-F238E27FC236}">
                <a16:creationId xmlns:a16="http://schemas.microsoft.com/office/drawing/2014/main" id="{AC75FDBC-7A34-1EF4-30B6-6FD08A50D601}"/>
              </a:ext>
            </a:extLst>
          </p:cNvPr>
          <p:cNvSpPr txBox="1">
            <a:spLocks/>
          </p:cNvSpPr>
          <p:nvPr/>
        </p:nvSpPr>
        <p:spPr>
          <a:xfrm>
            <a:off x="5139057" y="1571295"/>
            <a:ext cx="1913885" cy="360000"/>
          </a:xfrm>
          <a:prstGeom prst="rect">
            <a:avLst/>
          </a:prstGeom>
        </p:spPr>
        <p:txBody>
          <a:bodyPr/>
          <a:lstStyle>
            <a:lvl1pPr marL="288000" indent="-288000" algn="l" defTabSz="914400" rtl="0" eaLnBrk="1" latinLnBrk="0" hangingPunct="1">
              <a:lnSpc>
                <a:spcPct val="100000"/>
              </a:lnSpc>
              <a:spcBef>
                <a:spcPts val="1200"/>
              </a:spcBef>
              <a:buClr>
                <a:schemeClr val="tx2"/>
              </a:buClr>
              <a:buFont typeface="Arial" panose="020B0604020202020204" pitchFamily="34" charset="0"/>
              <a:buChar char="●"/>
              <a:defRPr sz="2000" kern="1200">
                <a:solidFill>
                  <a:schemeClr val="tx1"/>
                </a:solidFill>
                <a:latin typeface="+mn-lt"/>
                <a:ea typeface="+mn-ea"/>
                <a:cs typeface="+mn-cs"/>
              </a:defRPr>
            </a:lvl1pPr>
            <a:lvl2pPr marL="504000" indent="-288000" algn="l" defTabSz="914400" rtl="0" eaLnBrk="1" latinLnBrk="0" hangingPunct="1">
              <a:lnSpc>
                <a:spcPct val="100000"/>
              </a:lnSpc>
              <a:spcBef>
                <a:spcPts val="600"/>
              </a:spcBef>
              <a:buClr>
                <a:schemeClr val="tx2"/>
              </a:buClr>
              <a:buFont typeface="Arial" panose="020B0604020202020204" pitchFamily="34" charset="0"/>
              <a:buChar char="●"/>
              <a:defRPr sz="2000" kern="1200">
                <a:solidFill>
                  <a:schemeClr val="tx1"/>
                </a:solidFill>
                <a:latin typeface="+mn-lt"/>
                <a:ea typeface="+mn-ea"/>
                <a:cs typeface="+mn-cs"/>
              </a:defRPr>
            </a:lvl2pPr>
            <a:lvl3pPr marL="756000" indent="-288000" algn="l" defTabSz="914400" rtl="0" eaLnBrk="1" latinLnBrk="0" hangingPunct="1">
              <a:lnSpc>
                <a:spcPct val="100000"/>
              </a:lnSpc>
              <a:spcBef>
                <a:spcPts val="600"/>
              </a:spcBef>
              <a:buClr>
                <a:schemeClr val="tx2"/>
              </a:buClr>
              <a:buFont typeface="Arial" panose="020B0604020202020204" pitchFamily="34" charset="0"/>
              <a:buChar char="●"/>
              <a:defRPr sz="2000" kern="1200">
                <a:solidFill>
                  <a:schemeClr val="tx1"/>
                </a:solidFill>
                <a:latin typeface="+mn-lt"/>
                <a:ea typeface="+mn-ea"/>
                <a:cs typeface="+mn-cs"/>
              </a:defRPr>
            </a:lvl3pPr>
            <a:lvl4pPr marL="972000" indent="-288000" algn="l" defTabSz="914400" rtl="0" eaLnBrk="1" latinLnBrk="0" hangingPunct="1">
              <a:lnSpc>
                <a:spcPct val="10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4pPr>
            <a:lvl5pPr marL="1188000" indent="-288000" algn="l" defTabSz="914400" rtl="0" eaLnBrk="1" latinLnBrk="0" hangingPunct="1">
              <a:lnSpc>
                <a:spcPct val="10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5pPr>
            <a:lvl6pPr marL="1440000" indent="-288000" algn="l" defTabSz="914400" rtl="0" eaLnBrk="1" latinLnBrk="0" hangingPunct="1">
              <a:lnSpc>
                <a:spcPct val="10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6pPr>
            <a:lvl7pPr marL="1656000" indent="-288000" algn="l" defTabSz="914400" rtl="0" eaLnBrk="1" latinLnBrk="0" hangingPunct="1">
              <a:lnSpc>
                <a:spcPct val="10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7pPr>
            <a:lvl8pPr marL="1872000" indent="-288000" algn="l" defTabSz="914400" rtl="0" eaLnBrk="1" latinLnBrk="0" hangingPunct="1">
              <a:lnSpc>
                <a:spcPct val="10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8pPr>
            <a:lvl9pPr marL="2124000" indent="-288000" algn="l" defTabSz="914400" rtl="0" eaLnBrk="1" latinLnBrk="0" hangingPunct="1">
              <a:lnSpc>
                <a:spcPct val="10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9pPr>
          </a:lstStyle>
          <a:p>
            <a:pPr marL="0" indent="0">
              <a:buNone/>
            </a:pPr>
            <a:r>
              <a:rPr lang="sv-SE"/>
              <a:t>APT-material 7</a:t>
            </a:r>
          </a:p>
        </p:txBody>
      </p:sp>
      <p:pic>
        <p:nvPicPr>
          <p:cNvPr id="6" name="Bildobjekt 5" descr="En bild som visar stjärna, astronomi, kreativitet&#10;&#10;Automatiskt genererad beskrivning">
            <a:extLst>
              <a:ext uri="{FF2B5EF4-FFF2-40B4-BE49-F238E27FC236}">
                <a16:creationId xmlns:a16="http://schemas.microsoft.com/office/drawing/2014/main" id="{62672113-7B97-D1BF-4913-2671C424EF69}"/>
              </a:ext>
            </a:extLst>
          </p:cNvPr>
          <p:cNvPicPr>
            <a:picLocks noChangeAspect="1"/>
          </p:cNvPicPr>
          <p:nvPr/>
        </p:nvPicPr>
        <p:blipFill>
          <a:blip r:embed="rId4"/>
          <a:stretch>
            <a:fillRect/>
          </a:stretch>
        </p:blipFill>
        <p:spPr>
          <a:xfrm>
            <a:off x="9040091" y="213517"/>
            <a:ext cx="2845817" cy="2352451"/>
          </a:xfrm>
          <a:prstGeom prst="rect">
            <a:avLst/>
          </a:prstGeom>
        </p:spPr>
      </p:pic>
    </p:spTree>
    <p:extLst>
      <p:ext uri="{BB962C8B-B14F-4D97-AF65-F5344CB8AC3E}">
        <p14:creationId xmlns:p14="http://schemas.microsoft.com/office/powerpoint/2010/main" val="179223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Platshållare för innehåll 6">
            <a:extLst>
              <a:ext uri="{FF2B5EF4-FFF2-40B4-BE49-F238E27FC236}">
                <a16:creationId xmlns:a16="http://schemas.microsoft.com/office/drawing/2014/main" id="{BF3A9A32-2634-AA7E-9DB4-9B5E306E6E62}"/>
              </a:ext>
            </a:extLst>
          </p:cNvPr>
          <p:cNvGraphicFramePr>
            <a:graphicFrameLocks noGrp="1"/>
          </p:cNvGraphicFramePr>
          <p:nvPr>
            <p:ph sz="quarter" idx="13"/>
          </p:nvPr>
        </p:nvGraphicFramePr>
        <p:xfrm>
          <a:off x="391017" y="2829433"/>
          <a:ext cx="11501611" cy="1296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Platshållare för datum 3">
            <a:extLst>
              <a:ext uri="{FF2B5EF4-FFF2-40B4-BE49-F238E27FC236}">
                <a16:creationId xmlns:a16="http://schemas.microsoft.com/office/drawing/2014/main" id="{3BD6BD90-A852-03F3-B404-B5C1DDD1C75E}"/>
              </a:ext>
            </a:extLst>
          </p:cNvPr>
          <p:cNvSpPr>
            <a:spLocks noGrp="1"/>
          </p:cNvSpPr>
          <p:nvPr>
            <p:ph type="dt" sz="half" idx="14"/>
          </p:nvPr>
        </p:nvSpPr>
        <p:spPr>
          <a:xfrm>
            <a:off x="9025467" y="6452047"/>
            <a:ext cx="2195565" cy="324000"/>
          </a:xfrm>
        </p:spPr>
        <p:txBody>
          <a:bodyPr/>
          <a:lstStyle/>
          <a:p>
            <a:r>
              <a:rPr lang="sv-SE" dirty="0"/>
              <a:t>Region Halland │</a:t>
            </a:r>
          </a:p>
        </p:txBody>
      </p:sp>
      <p:sp>
        <p:nvSpPr>
          <p:cNvPr id="5" name="Platshållare för sidfot 4">
            <a:extLst>
              <a:ext uri="{FF2B5EF4-FFF2-40B4-BE49-F238E27FC236}">
                <a16:creationId xmlns:a16="http://schemas.microsoft.com/office/drawing/2014/main" id="{96F1BBE7-9443-4D8C-1811-16E6C7C298A5}"/>
              </a:ext>
            </a:extLst>
          </p:cNvPr>
          <p:cNvSpPr>
            <a:spLocks noGrp="1"/>
          </p:cNvSpPr>
          <p:nvPr>
            <p:ph type="ftr" sz="quarter" idx="15"/>
          </p:nvPr>
        </p:nvSpPr>
        <p:spPr/>
        <p:txBody>
          <a:bodyPr/>
          <a:lstStyle/>
          <a:p>
            <a:r>
              <a:rPr lang="sv-SE"/>
              <a:t>Halland – Bästa livsplatsen</a:t>
            </a:r>
          </a:p>
        </p:txBody>
      </p:sp>
      <p:graphicFrame>
        <p:nvGraphicFramePr>
          <p:cNvPr id="3" name="Diagram 2">
            <a:extLst>
              <a:ext uri="{FF2B5EF4-FFF2-40B4-BE49-F238E27FC236}">
                <a16:creationId xmlns:a16="http://schemas.microsoft.com/office/drawing/2014/main" id="{55AF4B88-AF77-C683-BA0B-81365D447DC9}"/>
              </a:ext>
            </a:extLst>
          </p:cNvPr>
          <p:cNvGraphicFramePr/>
          <p:nvPr/>
        </p:nvGraphicFramePr>
        <p:xfrm>
          <a:off x="391016" y="2542424"/>
          <a:ext cx="397133" cy="116806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2" name="Rektangel 1">
            <a:extLst>
              <a:ext uri="{FF2B5EF4-FFF2-40B4-BE49-F238E27FC236}">
                <a16:creationId xmlns:a16="http://schemas.microsoft.com/office/drawing/2014/main" id="{67521C94-F0C6-2A38-0EC8-7E7DD70CB79C}"/>
              </a:ext>
            </a:extLst>
          </p:cNvPr>
          <p:cNvSpPr/>
          <p:nvPr/>
        </p:nvSpPr>
        <p:spPr>
          <a:xfrm>
            <a:off x="-1" y="694478"/>
            <a:ext cx="3589021" cy="570689"/>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Rubrik 1">
            <a:extLst>
              <a:ext uri="{FF2B5EF4-FFF2-40B4-BE49-F238E27FC236}">
                <a16:creationId xmlns:a16="http://schemas.microsoft.com/office/drawing/2014/main" id="{CA35506C-2C7B-52FB-688D-685C08328A37}"/>
              </a:ext>
            </a:extLst>
          </p:cNvPr>
          <p:cNvSpPr>
            <a:spLocks noGrp="1"/>
          </p:cNvSpPr>
          <p:nvPr>
            <p:ph type="title"/>
          </p:nvPr>
        </p:nvSpPr>
        <p:spPr>
          <a:xfrm>
            <a:off x="803275" y="333375"/>
            <a:ext cx="11129321" cy="1296000"/>
          </a:xfrm>
        </p:spPr>
        <p:txBody>
          <a:bodyPr anchor="ctr">
            <a:normAutofit/>
          </a:bodyPr>
          <a:lstStyle/>
          <a:p>
            <a:pPr>
              <a:lnSpc>
                <a:spcPct val="100000"/>
              </a:lnSpc>
            </a:pPr>
            <a:r>
              <a:rPr lang="sv-SE" dirty="0"/>
              <a:t>Information:  Införandet av Cosmic flyttas fram</a:t>
            </a:r>
          </a:p>
        </p:txBody>
      </p:sp>
      <p:sp>
        <p:nvSpPr>
          <p:cNvPr id="8" name="Platshållare för bildnummer 5">
            <a:extLst>
              <a:ext uri="{FF2B5EF4-FFF2-40B4-BE49-F238E27FC236}">
                <a16:creationId xmlns:a16="http://schemas.microsoft.com/office/drawing/2014/main" id="{B6E64412-64A8-7464-2FF0-2A213735091D}"/>
              </a:ext>
            </a:extLst>
          </p:cNvPr>
          <p:cNvSpPr>
            <a:spLocks noGrp="1"/>
          </p:cNvSpPr>
          <p:nvPr>
            <p:ph type="sldNum" sz="quarter" idx="16"/>
          </p:nvPr>
        </p:nvSpPr>
        <p:spPr>
          <a:xfrm>
            <a:off x="11227470" y="6452047"/>
            <a:ext cx="216000" cy="324000"/>
          </a:xfrm>
        </p:spPr>
        <p:txBody>
          <a:bodyPr anchor="ctr">
            <a:normAutofit/>
          </a:bodyPr>
          <a:lstStyle/>
          <a:p>
            <a:pPr>
              <a:spcAft>
                <a:spcPts val="600"/>
              </a:spcAft>
            </a:pPr>
            <a:fld id="{E8645303-2AAE-45D1-913A-B06AE6474513}" type="slidenum">
              <a:rPr lang="sv-SE" smtClean="0"/>
              <a:pPr>
                <a:spcAft>
                  <a:spcPts val="600"/>
                </a:spcAft>
              </a:pPr>
              <a:t>11</a:t>
            </a:fld>
            <a:endParaRPr lang="sv-SE" dirty="0"/>
          </a:p>
        </p:txBody>
      </p:sp>
      <p:grpSp>
        <p:nvGrpSpPr>
          <p:cNvPr id="19" name="Grupp 18">
            <a:extLst>
              <a:ext uri="{FF2B5EF4-FFF2-40B4-BE49-F238E27FC236}">
                <a16:creationId xmlns:a16="http://schemas.microsoft.com/office/drawing/2014/main" id="{CE586CA3-76DB-E62F-9C32-CCE016D7A599}"/>
              </a:ext>
            </a:extLst>
          </p:cNvPr>
          <p:cNvGrpSpPr/>
          <p:nvPr/>
        </p:nvGrpSpPr>
        <p:grpSpPr>
          <a:xfrm>
            <a:off x="9265237" y="2980446"/>
            <a:ext cx="397133" cy="292015"/>
            <a:chOff x="0" y="438022"/>
            <a:chExt cx="397133" cy="292015"/>
          </a:xfrm>
          <a:solidFill>
            <a:schemeClr val="tx2">
              <a:lumMod val="90000"/>
              <a:lumOff val="10000"/>
            </a:schemeClr>
          </a:solidFill>
        </p:grpSpPr>
        <p:sp>
          <p:nvSpPr>
            <p:cNvPr id="20" name="Rektangel 19">
              <a:extLst>
                <a:ext uri="{FF2B5EF4-FFF2-40B4-BE49-F238E27FC236}">
                  <a16:creationId xmlns:a16="http://schemas.microsoft.com/office/drawing/2014/main" id="{E2F54EE9-6AF9-82C0-E742-548590640E23}"/>
                </a:ext>
              </a:extLst>
            </p:cNvPr>
            <p:cNvSpPr/>
            <p:nvPr/>
          </p:nvSpPr>
          <p:spPr>
            <a:xfrm>
              <a:off x="0" y="438022"/>
              <a:ext cx="397133" cy="292015"/>
            </a:xfrm>
            <a:prstGeom prst="rect">
              <a:avLst/>
            </a:prstGeom>
            <a:grp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sv-SE"/>
            </a:p>
          </p:txBody>
        </p:sp>
        <p:sp>
          <p:nvSpPr>
            <p:cNvPr id="21" name="textruta 20">
              <a:extLst>
                <a:ext uri="{FF2B5EF4-FFF2-40B4-BE49-F238E27FC236}">
                  <a16:creationId xmlns:a16="http://schemas.microsoft.com/office/drawing/2014/main" id="{379D0E17-5F0B-7786-256F-5027CD10E510}"/>
                </a:ext>
              </a:extLst>
            </p:cNvPr>
            <p:cNvSpPr txBox="1"/>
            <p:nvPr/>
          </p:nvSpPr>
          <p:spPr>
            <a:xfrm>
              <a:off x="0" y="438022"/>
              <a:ext cx="397133" cy="292015"/>
            </a:xfrm>
            <a:prstGeom prst="rect">
              <a:avLst/>
            </a:prstGeom>
            <a:grpFill/>
            <a:ln>
              <a:noFill/>
            </a:ln>
          </p:spPr>
          <p:style>
            <a:lnRef idx="0">
              <a:scrgbClr r="0" g="0" b="0"/>
            </a:lnRef>
            <a:fillRef idx="0">
              <a:scrgbClr r="0" g="0" b="0"/>
            </a:fillRef>
            <a:effectRef idx="0">
              <a:scrgbClr r="0" g="0" b="0"/>
            </a:effectRef>
            <a:fontRef idx="minor">
              <a:schemeClr val="lt1"/>
            </a:fontRef>
          </p:style>
          <p:txBody>
            <a:bodyPr spcFirstLastPara="0" vert="horz" wrap="square" lIns="15240" tIns="10160" rIns="15240" bIns="10160" numCol="1" spcCol="1270" anchor="ctr" anchorCtr="0">
              <a:noAutofit/>
            </a:bodyPr>
            <a:lstStyle/>
            <a:p>
              <a:pPr marL="0" lvl="0" indent="0" algn="ctr" defTabSz="355600">
                <a:lnSpc>
                  <a:spcPct val="90000"/>
                </a:lnSpc>
                <a:spcBef>
                  <a:spcPct val="0"/>
                </a:spcBef>
                <a:spcAft>
                  <a:spcPct val="35000"/>
                </a:spcAft>
                <a:buNone/>
              </a:pPr>
              <a:r>
                <a:rPr lang="sv-SE" sz="800" kern="1200" dirty="0"/>
                <a:t>2025</a:t>
              </a:r>
            </a:p>
          </p:txBody>
        </p:sp>
      </p:grpSp>
      <p:grpSp>
        <p:nvGrpSpPr>
          <p:cNvPr id="38" name="Grupp 37">
            <a:extLst>
              <a:ext uri="{FF2B5EF4-FFF2-40B4-BE49-F238E27FC236}">
                <a16:creationId xmlns:a16="http://schemas.microsoft.com/office/drawing/2014/main" id="{015C57B5-5280-93CE-8A92-B1D100E78310}"/>
              </a:ext>
            </a:extLst>
          </p:cNvPr>
          <p:cNvGrpSpPr/>
          <p:nvPr/>
        </p:nvGrpSpPr>
        <p:grpSpPr>
          <a:xfrm>
            <a:off x="11594267" y="2702078"/>
            <a:ext cx="268973" cy="814881"/>
            <a:chOff x="10689726" y="895676"/>
            <a:chExt cx="268973" cy="814881"/>
          </a:xfrm>
        </p:grpSpPr>
        <p:cxnSp>
          <p:nvCxnSpPr>
            <p:cNvPr id="36" name="Rak koppling 35">
              <a:extLst>
                <a:ext uri="{FF2B5EF4-FFF2-40B4-BE49-F238E27FC236}">
                  <a16:creationId xmlns:a16="http://schemas.microsoft.com/office/drawing/2014/main" id="{476E39DF-A32E-2120-A443-904EDFF7DC18}"/>
                </a:ext>
              </a:extLst>
            </p:cNvPr>
            <p:cNvCxnSpPr>
              <a:cxnSpLocks/>
            </p:cNvCxnSpPr>
            <p:nvPr/>
          </p:nvCxnSpPr>
          <p:spPr>
            <a:xfrm>
              <a:off x="10725136" y="957263"/>
              <a:ext cx="7189" cy="753294"/>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37" name="Flödesschema: Hålremsa 36">
              <a:extLst>
                <a:ext uri="{FF2B5EF4-FFF2-40B4-BE49-F238E27FC236}">
                  <a16:creationId xmlns:a16="http://schemas.microsoft.com/office/drawing/2014/main" id="{46F7D9FF-B72A-BC06-9EAB-B4F7F6ADC816}"/>
                </a:ext>
              </a:extLst>
            </p:cNvPr>
            <p:cNvSpPr/>
            <p:nvPr/>
          </p:nvSpPr>
          <p:spPr>
            <a:xfrm>
              <a:off x="10689726" y="895676"/>
              <a:ext cx="268973" cy="301070"/>
            </a:xfrm>
            <a:prstGeom prst="flowChartPunchedTap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
        <p:nvSpPr>
          <p:cNvPr id="26" name="textruta 25">
            <a:extLst>
              <a:ext uri="{FF2B5EF4-FFF2-40B4-BE49-F238E27FC236}">
                <a16:creationId xmlns:a16="http://schemas.microsoft.com/office/drawing/2014/main" id="{0B01AC2D-359B-CAFF-7CF8-D3D458BBDE14}"/>
              </a:ext>
            </a:extLst>
          </p:cNvPr>
          <p:cNvSpPr txBox="1"/>
          <p:nvPr/>
        </p:nvSpPr>
        <p:spPr>
          <a:xfrm>
            <a:off x="406142" y="2989429"/>
            <a:ext cx="397133" cy="292015"/>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spcFirstLastPara="0" vert="horz" wrap="square" lIns="15240" tIns="10160" rIns="15240" bIns="10160" numCol="1" spcCol="1270" anchor="ctr" anchorCtr="0">
            <a:noAutofit/>
          </a:bodyPr>
          <a:lstStyle/>
          <a:p>
            <a:pPr marL="0" lvl="0" indent="0" algn="ctr" defTabSz="355600">
              <a:lnSpc>
                <a:spcPct val="90000"/>
              </a:lnSpc>
              <a:spcBef>
                <a:spcPct val="0"/>
              </a:spcBef>
              <a:spcAft>
                <a:spcPct val="35000"/>
              </a:spcAft>
              <a:buNone/>
            </a:pPr>
            <a:r>
              <a:rPr lang="sv-SE" sz="800" kern="1200" dirty="0"/>
              <a:t>2024</a:t>
            </a:r>
          </a:p>
        </p:txBody>
      </p:sp>
      <p:sp>
        <p:nvSpPr>
          <p:cNvPr id="25" name="textruta 24">
            <a:extLst>
              <a:ext uri="{FF2B5EF4-FFF2-40B4-BE49-F238E27FC236}">
                <a16:creationId xmlns:a16="http://schemas.microsoft.com/office/drawing/2014/main" id="{655316A1-C74C-A938-0F99-E3691802BABC}"/>
              </a:ext>
            </a:extLst>
          </p:cNvPr>
          <p:cNvSpPr txBox="1"/>
          <p:nvPr/>
        </p:nvSpPr>
        <p:spPr>
          <a:xfrm>
            <a:off x="351268" y="2283459"/>
            <a:ext cx="1647151" cy="276999"/>
          </a:xfrm>
          <a:prstGeom prst="rect">
            <a:avLst/>
          </a:prstGeom>
          <a:noFill/>
        </p:spPr>
        <p:txBody>
          <a:bodyPr wrap="square" lIns="91440" tIns="45720" rIns="91440" bIns="45720" rtlCol="0" anchor="t">
            <a:spAutoFit/>
          </a:bodyPr>
          <a:lstStyle/>
          <a:p>
            <a:r>
              <a:rPr lang="sv-SE" sz="1200" dirty="0"/>
              <a:t>Här är vi nu</a:t>
            </a:r>
          </a:p>
        </p:txBody>
      </p:sp>
      <p:sp>
        <p:nvSpPr>
          <p:cNvPr id="30" name="textruta 29">
            <a:extLst>
              <a:ext uri="{FF2B5EF4-FFF2-40B4-BE49-F238E27FC236}">
                <a16:creationId xmlns:a16="http://schemas.microsoft.com/office/drawing/2014/main" id="{BB16013E-50DF-B2AF-0B88-89784014752D}"/>
              </a:ext>
            </a:extLst>
          </p:cNvPr>
          <p:cNvSpPr txBox="1"/>
          <p:nvPr/>
        </p:nvSpPr>
        <p:spPr>
          <a:xfrm>
            <a:off x="10994570" y="2436192"/>
            <a:ext cx="1277630" cy="276999"/>
          </a:xfrm>
          <a:prstGeom prst="rect">
            <a:avLst/>
          </a:prstGeom>
          <a:noFill/>
        </p:spPr>
        <p:txBody>
          <a:bodyPr wrap="square" rtlCol="0">
            <a:spAutoFit/>
          </a:bodyPr>
          <a:lstStyle/>
          <a:p>
            <a:pPr algn="ctr"/>
            <a:r>
              <a:rPr lang="sv-SE" sz="1200" dirty="0"/>
              <a:t> Cosmic införs</a:t>
            </a:r>
          </a:p>
        </p:txBody>
      </p:sp>
      <p:sp>
        <p:nvSpPr>
          <p:cNvPr id="34" name="Pil: streckad höger 33">
            <a:extLst>
              <a:ext uri="{FF2B5EF4-FFF2-40B4-BE49-F238E27FC236}">
                <a16:creationId xmlns:a16="http://schemas.microsoft.com/office/drawing/2014/main" id="{C403A0FC-7D86-4623-AD61-1F236030B2F2}"/>
              </a:ext>
            </a:extLst>
          </p:cNvPr>
          <p:cNvSpPr/>
          <p:nvPr/>
        </p:nvSpPr>
        <p:spPr>
          <a:xfrm>
            <a:off x="8416695" y="3823063"/>
            <a:ext cx="3154857" cy="292015"/>
          </a:xfrm>
          <a:prstGeom prst="striped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35" name="textruta 34">
            <a:extLst>
              <a:ext uri="{FF2B5EF4-FFF2-40B4-BE49-F238E27FC236}">
                <a16:creationId xmlns:a16="http://schemas.microsoft.com/office/drawing/2014/main" id="{3387EEF0-3F6E-F87D-463F-508077A40339}"/>
              </a:ext>
            </a:extLst>
          </p:cNvPr>
          <p:cNvSpPr txBox="1"/>
          <p:nvPr/>
        </p:nvSpPr>
        <p:spPr>
          <a:xfrm>
            <a:off x="8346972" y="4040529"/>
            <a:ext cx="1647151" cy="276999"/>
          </a:xfrm>
          <a:prstGeom prst="rect">
            <a:avLst/>
          </a:prstGeom>
          <a:noFill/>
        </p:spPr>
        <p:txBody>
          <a:bodyPr wrap="square" lIns="91440" tIns="45720" rIns="91440" bIns="45720" rtlCol="0" anchor="t">
            <a:spAutoFit/>
          </a:bodyPr>
          <a:lstStyle/>
          <a:p>
            <a:r>
              <a:rPr lang="sv-SE" sz="1200" dirty="0"/>
              <a:t>Framflyttat införande</a:t>
            </a:r>
          </a:p>
        </p:txBody>
      </p:sp>
      <p:cxnSp>
        <p:nvCxnSpPr>
          <p:cNvPr id="24" name="Rak koppling 23">
            <a:extLst>
              <a:ext uri="{FF2B5EF4-FFF2-40B4-BE49-F238E27FC236}">
                <a16:creationId xmlns:a16="http://schemas.microsoft.com/office/drawing/2014/main" id="{11A38ACB-465F-E007-351B-CA3F53DA86AB}"/>
              </a:ext>
            </a:extLst>
          </p:cNvPr>
          <p:cNvCxnSpPr>
            <a:cxnSpLocks/>
          </p:cNvCxnSpPr>
          <p:nvPr/>
        </p:nvCxnSpPr>
        <p:spPr>
          <a:xfrm>
            <a:off x="838921" y="2588622"/>
            <a:ext cx="1184" cy="1965961"/>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9" name="Platshållare för sidfot 4">
            <a:extLst>
              <a:ext uri="{FF2B5EF4-FFF2-40B4-BE49-F238E27FC236}">
                <a16:creationId xmlns:a16="http://schemas.microsoft.com/office/drawing/2014/main" id="{675CD6B8-ABD8-30D0-FF00-037D1C05B75D}"/>
              </a:ext>
            </a:extLst>
          </p:cNvPr>
          <p:cNvSpPr txBox="1">
            <a:spLocks/>
          </p:cNvSpPr>
          <p:nvPr/>
        </p:nvSpPr>
        <p:spPr bwMode="white">
          <a:xfrm>
            <a:off x="5497149" y="6452047"/>
            <a:ext cx="1197701" cy="324000"/>
          </a:xfrm>
          <a:prstGeom prst="rect">
            <a:avLst/>
          </a:prstGeom>
        </p:spPr>
        <p:txBody>
          <a:bodyPr vert="horz" lIns="0" tIns="0" rIns="0" bIns="0" rtlCol="0" anchor="ctr"/>
          <a:lstStyle>
            <a:defPPr>
              <a:defRPr lang="sv-SE"/>
            </a:defPPr>
            <a:lvl1pPr marL="0" algn="l" defTabSz="914400" rtl="0" eaLnBrk="1" latinLnBrk="0" hangingPunct="1">
              <a:defRPr sz="12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sv-SE" dirty="0"/>
              <a:t>APT-material 7</a:t>
            </a:r>
          </a:p>
        </p:txBody>
      </p:sp>
      <p:pic>
        <p:nvPicPr>
          <p:cNvPr id="10" name="Bildobjekt 9" descr="En bild som visar clipart, symbol, konst, tecknad serie&#10;&#10;Automatiskt genererad beskrivning">
            <a:extLst>
              <a:ext uri="{FF2B5EF4-FFF2-40B4-BE49-F238E27FC236}">
                <a16:creationId xmlns:a16="http://schemas.microsoft.com/office/drawing/2014/main" id="{9AD0BCF8-3F40-76A5-2037-BF93E1B94693}"/>
              </a:ext>
            </a:extLst>
          </p:cNvPr>
          <p:cNvPicPr>
            <a:picLocks noChangeAspect="1"/>
          </p:cNvPicPr>
          <p:nvPr/>
        </p:nvPicPr>
        <p:blipFill>
          <a:blip r:embed="rId13"/>
          <a:stretch>
            <a:fillRect/>
          </a:stretch>
        </p:blipFill>
        <p:spPr>
          <a:xfrm rot="3258074">
            <a:off x="11389619" y="1494688"/>
            <a:ext cx="444592" cy="1059007"/>
          </a:xfrm>
          <a:prstGeom prst="rect">
            <a:avLst/>
          </a:prstGeom>
        </p:spPr>
      </p:pic>
    </p:spTree>
    <p:extLst>
      <p:ext uri="{BB962C8B-B14F-4D97-AF65-F5344CB8AC3E}">
        <p14:creationId xmlns:p14="http://schemas.microsoft.com/office/powerpoint/2010/main" val="10752912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ktangel: rundade hörn 39">
            <a:extLst>
              <a:ext uri="{FF2B5EF4-FFF2-40B4-BE49-F238E27FC236}">
                <a16:creationId xmlns:a16="http://schemas.microsoft.com/office/drawing/2014/main" id="{199E51A9-1FA9-6804-84CF-B439ABF2B29C}"/>
              </a:ext>
            </a:extLst>
          </p:cNvPr>
          <p:cNvSpPr/>
          <p:nvPr/>
        </p:nvSpPr>
        <p:spPr>
          <a:xfrm>
            <a:off x="9597282" y="5126273"/>
            <a:ext cx="2113859" cy="1094484"/>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graphicFrame>
        <p:nvGraphicFramePr>
          <p:cNvPr id="7" name="Platshållare för innehåll 6">
            <a:extLst>
              <a:ext uri="{FF2B5EF4-FFF2-40B4-BE49-F238E27FC236}">
                <a16:creationId xmlns:a16="http://schemas.microsoft.com/office/drawing/2014/main" id="{BF3A9A32-2634-AA7E-9DB4-9B5E306E6E62}"/>
              </a:ext>
            </a:extLst>
          </p:cNvPr>
          <p:cNvGraphicFramePr>
            <a:graphicFrameLocks noGrp="1"/>
          </p:cNvGraphicFramePr>
          <p:nvPr>
            <p:ph sz="quarter" idx="13"/>
          </p:nvPr>
        </p:nvGraphicFramePr>
        <p:xfrm>
          <a:off x="396606" y="1309560"/>
          <a:ext cx="11501611" cy="1296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9" name="Rektangel: rundade hörn 38">
            <a:extLst>
              <a:ext uri="{FF2B5EF4-FFF2-40B4-BE49-F238E27FC236}">
                <a16:creationId xmlns:a16="http://schemas.microsoft.com/office/drawing/2014/main" id="{092C1FE4-4753-1894-7145-BC26F6F653C1}"/>
              </a:ext>
            </a:extLst>
          </p:cNvPr>
          <p:cNvSpPr/>
          <p:nvPr/>
        </p:nvSpPr>
        <p:spPr>
          <a:xfrm>
            <a:off x="7795576" y="4647040"/>
            <a:ext cx="2113859" cy="1094484"/>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4" name="Platshållare för datum 3">
            <a:extLst>
              <a:ext uri="{FF2B5EF4-FFF2-40B4-BE49-F238E27FC236}">
                <a16:creationId xmlns:a16="http://schemas.microsoft.com/office/drawing/2014/main" id="{3BD6BD90-A852-03F3-B404-B5C1DDD1C75E}"/>
              </a:ext>
            </a:extLst>
          </p:cNvPr>
          <p:cNvSpPr>
            <a:spLocks noGrp="1"/>
          </p:cNvSpPr>
          <p:nvPr>
            <p:ph type="dt" sz="half" idx="14"/>
          </p:nvPr>
        </p:nvSpPr>
        <p:spPr>
          <a:xfrm>
            <a:off x="9025467" y="6452047"/>
            <a:ext cx="2195565" cy="324000"/>
          </a:xfrm>
        </p:spPr>
        <p:txBody>
          <a:bodyPr/>
          <a:lstStyle/>
          <a:p>
            <a:r>
              <a:rPr lang="sv-SE" dirty="0"/>
              <a:t>Region Halland │</a:t>
            </a:r>
          </a:p>
        </p:txBody>
      </p:sp>
      <p:sp>
        <p:nvSpPr>
          <p:cNvPr id="5" name="Platshållare för sidfot 4">
            <a:extLst>
              <a:ext uri="{FF2B5EF4-FFF2-40B4-BE49-F238E27FC236}">
                <a16:creationId xmlns:a16="http://schemas.microsoft.com/office/drawing/2014/main" id="{96F1BBE7-9443-4D8C-1811-16E6C7C298A5}"/>
              </a:ext>
            </a:extLst>
          </p:cNvPr>
          <p:cNvSpPr>
            <a:spLocks noGrp="1"/>
          </p:cNvSpPr>
          <p:nvPr>
            <p:ph type="ftr" sz="quarter" idx="15"/>
          </p:nvPr>
        </p:nvSpPr>
        <p:spPr/>
        <p:txBody>
          <a:bodyPr/>
          <a:lstStyle/>
          <a:p>
            <a:r>
              <a:rPr lang="sv-SE" dirty="0"/>
              <a:t>Halland – Bästa livsplatsen</a:t>
            </a:r>
          </a:p>
        </p:txBody>
      </p:sp>
      <p:grpSp>
        <p:nvGrpSpPr>
          <p:cNvPr id="9" name="Grupp 8">
            <a:extLst>
              <a:ext uri="{FF2B5EF4-FFF2-40B4-BE49-F238E27FC236}">
                <a16:creationId xmlns:a16="http://schemas.microsoft.com/office/drawing/2014/main" id="{7C60ED80-DB5D-D925-FCCE-4F10EC6D2A37}"/>
              </a:ext>
            </a:extLst>
          </p:cNvPr>
          <p:cNvGrpSpPr/>
          <p:nvPr/>
        </p:nvGrpSpPr>
        <p:grpSpPr>
          <a:xfrm>
            <a:off x="409792" y="2256214"/>
            <a:ext cx="9107248" cy="568528"/>
            <a:chOff x="4651" y="0"/>
            <a:chExt cx="4067748" cy="1866475"/>
          </a:xfrm>
        </p:grpSpPr>
        <p:sp>
          <p:nvSpPr>
            <p:cNvPr id="10" name="Pil: femhörning 9">
              <a:extLst>
                <a:ext uri="{FF2B5EF4-FFF2-40B4-BE49-F238E27FC236}">
                  <a16:creationId xmlns:a16="http://schemas.microsoft.com/office/drawing/2014/main" id="{7E642CDB-2E01-003A-6065-A318E6072C4C}"/>
                </a:ext>
              </a:extLst>
            </p:cNvPr>
            <p:cNvSpPr/>
            <p:nvPr/>
          </p:nvSpPr>
          <p:spPr>
            <a:xfrm>
              <a:off x="4651" y="0"/>
              <a:ext cx="4067748" cy="1866475"/>
            </a:xfrm>
            <a:prstGeom prst="homePlate">
              <a:avLst/>
            </a:prstGeom>
            <a:solidFill>
              <a:schemeClr val="tx2"/>
            </a:soli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sv-SE"/>
            </a:p>
          </p:txBody>
        </p:sp>
        <p:sp>
          <p:nvSpPr>
            <p:cNvPr id="11" name="Pil: femhörning 4">
              <a:extLst>
                <a:ext uri="{FF2B5EF4-FFF2-40B4-BE49-F238E27FC236}">
                  <a16:creationId xmlns:a16="http://schemas.microsoft.com/office/drawing/2014/main" id="{AEFF068C-3304-41F1-BC39-8539308E93BC}"/>
                </a:ext>
              </a:extLst>
            </p:cNvPr>
            <p:cNvSpPr txBox="1"/>
            <p:nvPr/>
          </p:nvSpPr>
          <p:spPr>
            <a:xfrm>
              <a:off x="4651" y="0"/>
              <a:ext cx="3601129" cy="186647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6012" tIns="48006" rIns="24003" bIns="48006" numCol="1" spcCol="1270" anchor="ctr" anchorCtr="0">
              <a:noAutofit/>
            </a:bodyPr>
            <a:lstStyle/>
            <a:p>
              <a:pPr marL="0" lvl="0" indent="0" algn="ctr" defTabSz="800100">
                <a:lnSpc>
                  <a:spcPct val="90000"/>
                </a:lnSpc>
                <a:spcBef>
                  <a:spcPct val="0"/>
                </a:spcBef>
                <a:spcAft>
                  <a:spcPct val="35000"/>
                </a:spcAft>
                <a:buNone/>
              </a:pPr>
              <a:r>
                <a:rPr lang="sv-SE" sz="1600" dirty="0"/>
                <a:t>e-Learning</a:t>
              </a:r>
              <a:endParaRPr lang="sv-SE" sz="1600" kern="1200" dirty="0"/>
            </a:p>
          </p:txBody>
        </p:sp>
      </p:grpSp>
      <p:grpSp>
        <p:nvGrpSpPr>
          <p:cNvPr id="14" name="Grupp 13">
            <a:extLst>
              <a:ext uri="{FF2B5EF4-FFF2-40B4-BE49-F238E27FC236}">
                <a16:creationId xmlns:a16="http://schemas.microsoft.com/office/drawing/2014/main" id="{6897D2EB-7214-0430-054E-F3FE1C91B816}"/>
              </a:ext>
            </a:extLst>
          </p:cNvPr>
          <p:cNvGrpSpPr/>
          <p:nvPr/>
        </p:nvGrpSpPr>
        <p:grpSpPr>
          <a:xfrm>
            <a:off x="9257731" y="2262567"/>
            <a:ext cx="2640485" cy="568528"/>
            <a:chOff x="3258850" y="0"/>
            <a:chExt cx="4067748" cy="1866475"/>
          </a:xfrm>
        </p:grpSpPr>
        <p:sp>
          <p:nvSpPr>
            <p:cNvPr id="15" name="Pil: sparr 14">
              <a:extLst>
                <a:ext uri="{FF2B5EF4-FFF2-40B4-BE49-F238E27FC236}">
                  <a16:creationId xmlns:a16="http://schemas.microsoft.com/office/drawing/2014/main" id="{F2E8EF4F-D0C6-6FF0-D612-C3191C5A26B9}"/>
                </a:ext>
              </a:extLst>
            </p:cNvPr>
            <p:cNvSpPr/>
            <p:nvPr/>
          </p:nvSpPr>
          <p:spPr>
            <a:xfrm>
              <a:off x="3258850" y="0"/>
              <a:ext cx="4067748" cy="1866475"/>
            </a:xfrm>
            <a:prstGeom prst="chevron">
              <a:avLst/>
            </a:prstGeom>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sv-SE"/>
            </a:p>
          </p:txBody>
        </p:sp>
        <p:sp>
          <p:nvSpPr>
            <p:cNvPr id="16" name="Pil: sparr 4">
              <a:extLst>
                <a:ext uri="{FF2B5EF4-FFF2-40B4-BE49-F238E27FC236}">
                  <a16:creationId xmlns:a16="http://schemas.microsoft.com/office/drawing/2014/main" id="{6CAF81D1-12A8-30CD-7764-F37D40ACE28F}"/>
                </a:ext>
              </a:extLst>
            </p:cNvPr>
            <p:cNvSpPr txBox="1"/>
            <p:nvPr/>
          </p:nvSpPr>
          <p:spPr>
            <a:xfrm>
              <a:off x="3557638" y="0"/>
              <a:ext cx="3611219" cy="1866475"/>
            </a:xfrm>
            <a:prstGeom prst="rect">
              <a:avLst/>
            </a:prstGeom>
            <a:ln>
              <a:noFill/>
            </a:ln>
          </p:spPr>
          <p:style>
            <a:lnRef idx="0">
              <a:scrgbClr r="0" g="0" b="0"/>
            </a:lnRef>
            <a:fillRef idx="0">
              <a:scrgbClr r="0" g="0" b="0"/>
            </a:fillRef>
            <a:effectRef idx="0">
              <a:scrgbClr r="0" g="0" b="0"/>
            </a:effectRef>
            <a:fontRef idx="minor">
              <a:schemeClr val="lt1"/>
            </a:fontRef>
          </p:style>
          <p:txBody>
            <a:bodyPr spcFirstLastPara="0" vert="horz" wrap="square" lIns="72009" tIns="48006" rIns="24003" bIns="48006" numCol="1" spcCol="1270" anchor="ctr" anchorCtr="0">
              <a:noAutofit/>
            </a:bodyPr>
            <a:lstStyle/>
            <a:p>
              <a:pPr marL="0" lvl="0" indent="0" algn="ctr" defTabSz="800100">
                <a:lnSpc>
                  <a:spcPct val="90000"/>
                </a:lnSpc>
                <a:spcBef>
                  <a:spcPct val="0"/>
                </a:spcBef>
                <a:spcAft>
                  <a:spcPct val="35000"/>
                </a:spcAft>
                <a:buNone/>
              </a:pPr>
              <a:r>
                <a:rPr lang="sv-SE" sz="1600" kern="1200" dirty="0"/>
                <a:t>Klassrumsutbildning</a:t>
              </a:r>
            </a:p>
          </p:txBody>
        </p:sp>
      </p:grpSp>
      <p:graphicFrame>
        <p:nvGraphicFramePr>
          <p:cNvPr id="3" name="Diagram 2">
            <a:extLst>
              <a:ext uri="{FF2B5EF4-FFF2-40B4-BE49-F238E27FC236}">
                <a16:creationId xmlns:a16="http://schemas.microsoft.com/office/drawing/2014/main" id="{55AF4B88-AF77-C683-BA0B-81365D447DC9}"/>
              </a:ext>
            </a:extLst>
          </p:cNvPr>
          <p:cNvGraphicFramePr/>
          <p:nvPr/>
        </p:nvGraphicFramePr>
        <p:xfrm>
          <a:off x="396605" y="1022551"/>
          <a:ext cx="8921496" cy="116806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pSp>
        <p:nvGrpSpPr>
          <p:cNvPr id="32" name="Grupp 31">
            <a:extLst>
              <a:ext uri="{FF2B5EF4-FFF2-40B4-BE49-F238E27FC236}">
                <a16:creationId xmlns:a16="http://schemas.microsoft.com/office/drawing/2014/main" id="{F35E670C-5909-0DAC-7B28-6E579F7538AC}"/>
              </a:ext>
            </a:extLst>
          </p:cNvPr>
          <p:cNvGrpSpPr/>
          <p:nvPr/>
        </p:nvGrpSpPr>
        <p:grpSpPr>
          <a:xfrm>
            <a:off x="9318101" y="1461716"/>
            <a:ext cx="2516225" cy="277250"/>
            <a:chOff x="4651" y="0"/>
            <a:chExt cx="4067748" cy="1866475"/>
          </a:xfrm>
          <a:solidFill>
            <a:schemeClr val="tx2">
              <a:lumMod val="90000"/>
              <a:lumOff val="10000"/>
            </a:schemeClr>
          </a:solidFill>
        </p:grpSpPr>
        <p:sp>
          <p:nvSpPr>
            <p:cNvPr id="33" name="Pil: femhörning 32">
              <a:extLst>
                <a:ext uri="{FF2B5EF4-FFF2-40B4-BE49-F238E27FC236}">
                  <a16:creationId xmlns:a16="http://schemas.microsoft.com/office/drawing/2014/main" id="{864C76C2-D29D-2AF3-5849-01B35531B2DD}"/>
                </a:ext>
              </a:extLst>
            </p:cNvPr>
            <p:cNvSpPr/>
            <p:nvPr/>
          </p:nvSpPr>
          <p:spPr>
            <a:xfrm>
              <a:off x="4651" y="0"/>
              <a:ext cx="4067748" cy="1866475"/>
            </a:xfrm>
            <a:prstGeom prst="homePlate">
              <a:avLst/>
            </a:prstGeom>
            <a:grp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sv-SE"/>
            </a:p>
          </p:txBody>
        </p:sp>
        <p:sp>
          <p:nvSpPr>
            <p:cNvPr id="34" name="Pil: femhörning 4">
              <a:extLst>
                <a:ext uri="{FF2B5EF4-FFF2-40B4-BE49-F238E27FC236}">
                  <a16:creationId xmlns:a16="http://schemas.microsoft.com/office/drawing/2014/main" id="{9DEFFAB8-7818-46E0-DD70-1C2A8E6A3AA5}"/>
                </a:ext>
              </a:extLst>
            </p:cNvPr>
            <p:cNvSpPr txBox="1"/>
            <p:nvPr/>
          </p:nvSpPr>
          <p:spPr>
            <a:xfrm>
              <a:off x="4651" y="0"/>
              <a:ext cx="3601129" cy="1866475"/>
            </a:xfrm>
            <a:prstGeom prst="rect">
              <a:avLst/>
            </a:prstGeom>
            <a:grpFill/>
            <a:ln>
              <a:noFill/>
            </a:ln>
          </p:spPr>
          <p:style>
            <a:lnRef idx="0">
              <a:scrgbClr r="0" g="0" b="0"/>
            </a:lnRef>
            <a:fillRef idx="0">
              <a:scrgbClr r="0" g="0" b="0"/>
            </a:fillRef>
            <a:effectRef idx="0">
              <a:scrgbClr r="0" g="0" b="0"/>
            </a:effectRef>
            <a:fontRef idx="minor">
              <a:schemeClr val="lt1"/>
            </a:fontRef>
          </p:style>
          <p:txBody>
            <a:bodyPr spcFirstLastPara="0" vert="horz" wrap="square" lIns="96012" tIns="48006" rIns="24003" bIns="48006" numCol="1" spcCol="1270" anchor="ctr" anchorCtr="0">
              <a:noAutofit/>
            </a:bodyPr>
            <a:lstStyle/>
            <a:p>
              <a:pPr marL="0" lvl="0" indent="0" algn="ctr" defTabSz="800100">
                <a:lnSpc>
                  <a:spcPct val="90000"/>
                </a:lnSpc>
                <a:spcBef>
                  <a:spcPct val="0"/>
                </a:spcBef>
                <a:spcAft>
                  <a:spcPct val="35000"/>
                </a:spcAft>
                <a:buNone/>
              </a:pPr>
              <a:r>
                <a:rPr lang="sv-SE" sz="1600" kern="1200" dirty="0"/>
                <a:t>2025</a:t>
              </a:r>
              <a:endParaRPr lang="sv-SE" sz="1800" kern="1200" dirty="0"/>
            </a:p>
          </p:txBody>
        </p:sp>
      </p:grpSp>
      <p:sp>
        <p:nvSpPr>
          <p:cNvPr id="2" name="Rektangel 1">
            <a:extLst>
              <a:ext uri="{FF2B5EF4-FFF2-40B4-BE49-F238E27FC236}">
                <a16:creationId xmlns:a16="http://schemas.microsoft.com/office/drawing/2014/main" id="{67521C94-F0C6-2A38-0EC8-7E7DD70CB79C}"/>
              </a:ext>
            </a:extLst>
          </p:cNvPr>
          <p:cNvSpPr/>
          <p:nvPr/>
        </p:nvSpPr>
        <p:spPr>
          <a:xfrm>
            <a:off x="-1" y="694478"/>
            <a:ext cx="3589021" cy="570689"/>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Rubrik 1">
            <a:extLst>
              <a:ext uri="{FF2B5EF4-FFF2-40B4-BE49-F238E27FC236}">
                <a16:creationId xmlns:a16="http://schemas.microsoft.com/office/drawing/2014/main" id="{CA35506C-2C7B-52FB-688D-685C08328A37}"/>
              </a:ext>
            </a:extLst>
          </p:cNvPr>
          <p:cNvSpPr>
            <a:spLocks noGrp="1"/>
          </p:cNvSpPr>
          <p:nvPr>
            <p:ph type="title"/>
          </p:nvPr>
        </p:nvSpPr>
        <p:spPr>
          <a:xfrm>
            <a:off x="803275" y="333375"/>
            <a:ext cx="11129321" cy="1296000"/>
          </a:xfrm>
        </p:spPr>
        <p:txBody>
          <a:bodyPr anchor="ctr">
            <a:normAutofit/>
          </a:bodyPr>
          <a:lstStyle/>
          <a:p>
            <a:pPr>
              <a:lnSpc>
                <a:spcPct val="100000"/>
              </a:lnSpc>
            </a:pPr>
            <a:r>
              <a:rPr lang="sv-SE" dirty="0"/>
              <a:t>Information:  Utbildning för dig som medarbetare</a:t>
            </a:r>
          </a:p>
        </p:txBody>
      </p:sp>
      <p:sp>
        <p:nvSpPr>
          <p:cNvPr id="8" name="Platshållare för bildnummer 5">
            <a:extLst>
              <a:ext uri="{FF2B5EF4-FFF2-40B4-BE49-F238E27FC236}">
                <a16:creationId xmlns:a16="http://schemas.microsoft.com/office/drawing/2014/main" id="{B6E64412-64A8-7464-2FF0-2A213735091D}"/>
              </a:ext>
            </a:extLst>
          </p:cNvPr>
          <p:cNvSpPr>
            <a:spLocks noGrp="1"/>
          </p:cNvSpPr>
          <p:nvPr>
            <p:ph type="sldNum" sz="quarter" idx="16"/>
          </p:nvPr>
        </p:nvSpPr>
        <p:spPr>
          <a:xfrm>
            <a:off x="11227470" y="6452047"/>
            <a:ext cx="216000" cy="324000"/>
          </a:xfrm>
        </p:spPr>
        <p:txBody>
          <a:bodyPr anchor="ctr">
            <a:normAutofit/>
          </a:bodyPr>
          <a:lstStyle/>
          <a:p>
            <a:pPr>
              <a:spcAft>
                <a:spcPts val="600"/>
              </a:spcAft>
            </a:pPr>
            <a:fld id="{E8645303-2AAE-45D1-913A-B06AE6474513}" type="slidenum">
              <a:rPr lang="sv-SE" smtClean="0"/>
              <a:pPr>
                <a:spcAft>
                  <a:spcPts val="600"/>
                </a:spcAft>
              </a:pPr>
              <a:t>12</a:t>
            </a:fld>
            <a:endParaRPr lang="sv-SE" dirty="0"/>
          </a:p>
        </p:txBody>
      </p:sp>
      <p:sp>
        <p:nvSpPr>
          <p:cNvPr id="18" name="textruta 17">
            <a:extLst>
              <a:ext uri="{FF2B5EF4-FFF2-40B4-BE49-F238E27FC236}">
                <a16:creationId xmlns:a16="http://schemas.microsoft.com/office/drawing/2014/main" id="{A7D70C0D-B241-FC35-88CC-654EE241938C}"/>
              </a:ext>
            </a:extLst>
          </p:cNvPr>
          <p:cNvSpPr txBox="1"/>
          <p:nvPr/>
        </p:nvSpPr>
        <p:spPr>
          <a:xfrm>
            <a:off x="8794834" y="2869709"/>
            <a:ext cx="3395269" cy="861774"/>
          </a:xfrm>
          <a:prstGeom prst="rect">
            <a:avLst/>
          </a:prstGeom>
          <a:noFill/>
        </p:spPr>
        <p:txBody>
          <a:bodyPr wrap="square">
            <a:spAutoFit/>
          </a:bodyPr>
          <a:lstStyle/>
          <a:p>
            <a:r>
              <a:rPr lang="sv-SE" sz="1400" dirty="0"/>
              <a:t>Klassrumsutbildning per yrkesprofession</a:t>
            </a:r>
          </a:p>
          <a:p>
            <a:pPr marL="285750" indent="-285750">
              <a:buFont typeface="Arial" panose="020B0604020202020204" pitchFamily="34" charset="0"/>
              <a:buChar char="•"/>
            </a:pPr>
            <a:r>
              <a:rPr lang="sv-SE" sz="1200" dirty="0"/>
              <a:t>Fortsättning på genomförd e-Learning</a:t>
            </a:r>
          </a:p>
          <a:p>
            <a:pPr marL="285750" indent="-285750">
              <a:buFont typeface="Arial" panose="020B0604020202020204" pitchFamily="34" charset="0"/>
              <a:buChar char="•"/>
            </a:pPr>
            <a:r>
              <a:rPr lang="sv-SE" sz="1200" dirty="0"/>
              <a:t>2 dagar klassrumsutbildning</a:t>
            </a:r>
          </a:p>
          <a:p>
            <a:pPr marL="285750" indent="-285750">
              <a:buFont typeface="Arial" panose="020B0604020202020204" pitchFamily="34" charset="0"/>
              <a:buChar char="•"/>
            </a:pPr>
            <a:r>
              <a:rPr lang="sv-SE" sz="1200" dirty="0"/>
              <a:t>Certifiering för vissa yrkesprofessioner</a:t>
            </a:r>
          </a:p>
        </p:txBody>
      </p:sp>
      <p:sp>
        <p:nvSpPr>
          <p:cNvPr id="27" name="textruta 26">
            <a:extLst>
              <a:ext uri="{FF2B5EF4-FFF2-40B4-BE49-F238E27FC236}">
                <a16:creationId xmlns:a16="http://schemas.microsoft.com/office/drawing/2014/main" id="{C18BB98C-2DBE-3E65-172F-3D479CB022FF}"/>
              </a:ext>
            </a:extLst>
          </p:cNvPr>
          <p:cNvSpPr txBox="1"/>
          <p:nvPr/>
        </p:nvSpPr>
        <p:spPr>
          <a:xfrm>
            <a:off x="1577680" y="2844585"/>
            <a:ext cx="6096000" cy="861774"/>
          </a:xfrm>
          <a:prstGeom prst="rect">
            <a:avLst/>
          </a:prstGeom>
          <a:noFill/>
        </p:spPr>
        <p:txBody>
          <a:bodyPr wrap="square">
            <a:spAutoFit/>
          </a:bodyPr>
          <a:lstStyle/>
          <a:p>
            <a:r>
              <a:rPr lang="sv-SE" sz="1400" dirty="0"/>
              <a:t>e-Learning genomförs i Cosmic utbildningsportal</a:t>
            </a:r>
          </a:p>
          <a:p>
            <a:pPr marL="285750" indent="-285750">
              <a:buFont typeface="Arial" panose="020B0604020202020204" pitchFamily="34" charset="0"/>
              <a:buChar char="•"/>
            </a:pPr>
            <a:r>
              <a:rPr lang="sv-SE" sz="1200" dirty="0"/>
              <a:t>Obligatoriskt och en förutsättning inför klassrumsutbildning</a:t>
            </a:r>
          </a:p>
          <a:p>
            <a:pPr marL="285750" indent="-285750">
              <a:buFont typeface="Arial" panose="020B0604020202020204" pitchFamily="34" charset="0"/>
              <a:buChar char="•"/>
            </a:pPr>
            <a:r>
              <a:rPr lang="sv-SE" sz="1200" dirty="0"/>
              <a:t>Anpassad per yrkesprofession</a:t>
            </a:r>
          </a:p>
          <a:p>
            <a:pPr marL="285750" indent="-285750">
              <a:buFont typeface="Arial" panose="020B0604020202020204" pitchFamily="34" charset="0"/>
              <a:buChar char="•"/>
            </a:pPr>
            <a:r>
              <a:rPr lang="sv-SE" sz="1200" dirty="0"/>
              <a:t>Omfattning varierar, ca 6-12h</a:t>
            </a:r>
          </a:p>
        </p:txBody>
      </p:sp>
      <p:sp>
        <p:nvSpPr>
          <p:cNvPr id="38" name="textruta 37">
            <a:extLst>
              <a:ext uri="{FF2B5EF4-FFF2-40B4-BE49-F238E27FC236}">
                <a16:creationId xmlns:a16="http://schemas.microsoft.com/office/drawing/2014/main" id="{0AE55297-0BDA-B158-C146-14093E174806}"/>
              </a:ext>
            </a:extLst>
          </p:cNvPr>
          <p:cNvSpPr txBox="1"/>
          <p:nvPr/>
        </p:nvSpPr>
        <p:spPr>
          <a:xfrm>
            <a:off x="7915700" y="4743732"/>
            <a:ext cx="1884029" cy="861774"/>
          </a:xfrm>
          <a:prstGeom prst="rect">
            <a:avLst/>
          </a:prstGeom>
          <a:solidFill>
            <a:schemeClr val="accent3"/>
          </a:solidFill>
        </p:spPr>
        <p:txBody>
          <a:bodyPr wrap="square">
            <a:spAutoFit/>
          </a:bodyPr>
          <a:lstStyle/>
          <a:p>
            <a:pPr algn="ctr"/>
            <a:r>
              <a:rPr lang="sv-SE" sz="1400" dirty="0" err="1">
                <a:solidFill>
                  <a:schemeClr val="bg1"/>
                </a:solidFill>
              </a:rPr>
              <a:t>Webinar</a:t>
            </a:r>
            <a:endParaRPr lang="sv-SE" sz="1400" dirty="0">
              <a:solidFill>
                <a:schemeClr val="bg1"/>
              </a:solidFill>
            </a:endParaRPr>
          </a:p>
          <a:p>
            <a:pPr marL="285750" indent="-285750">
              <a:buFont typeface="Arial" panose="020B0604020202020204" pitchFamily="34" charset="0"/>
              <a:buChar char="•"/>
            </a:pPr>
            <a:r>
              <a:rPr lang="sv-SE" sz="1200" dirty="0">
                <a:solidFill>
                  <a:schemeClr val="bg1"/>
                </a:solidFill>
              </a:rPr>
              <a:t>Korta digitala visningar i Cosmic</a:t>
            </a:r>
          </a:p>
          <a:p>
            <a:pPr marL="285750" indent="-285750">
              <a:buFont typeface="Arial" panose="020B0604020202020204" pitchFamily="34" charset="0"/>
              <a:buChar char="•"/>
            </a:pPr>
            <a:r>
              <a:rPr lang="sv-SE" sz="1200" dirty="0">
                <a:solidFill>
                  <a:schemeClr val="bg1"/>
                </a:solidFill>
              </a:rPr>
              <a:t>Frivilligt deltagande</a:t>
            </a:r>
          </a:p>
        </p:txBody>
      </p:sp>
      <p:sp>
        <p:nvSpPr>
          <p:cNvPr id="42" name="textruta 41">
            <a:extLst>
              <a:ext uri="{FF2B5EF4-FFF2-40B4-BE49-F238E27FC236}">
                <a16:creationId xmlns:a16="http://schemas.microsoft.com/office/drawing/2014/main" id="{AB407582-564A-8E69-F3ED-86254EF924E5}"/>
              </a:ext>
            </a:extLst>
          </p:cNvPr>
          <p:cNvSpPr txBox="1"/>
          <p:nvPr/>
        </p:nvSpPr>
        <p:spPr>
          <a:xfrm>
            <a:off x="9816288" y="5330385"/>
            <a:ext cx="1675846" cy="640175"/>
          </a:xfrm>
          <a:prstGeom prst="rect">
            <a:avLst/>
          </a:prstGeom>
          <a:noFill/>
        </p:spPr>
        <p:txBody>
          <a:bodyPr wrap="square">
            <a:spAutoFit/>
          </a:bodyPr>
          <a:lstStyle/>
          <a:p>
            <a:pPr algn="ctr"/>
            <a:r>
              <a:rPr lang="sv-SE" sz="1400" dirty="0">
                <a:solidFill>
                  <a:schemeClr val="bg1"/>
                </a:solidFill>
              </a:rPr>
              <a:t>Repetition</a:t>
            </a:r>
            <a:endParaRPr lang="en-US" sz="1400" dirty="0">
              <a:solidFill>
                <a:schemeClr val="bg1"/>
              </a:solidFill>
            </a:endParaRPr>
          </a:p>
          <a:p>
            <a:pPr algn="ctr">
              <a:lnSpc>
                <a:spcPct val="90000"/>
              </a:lnSpc>
              <a:spcBef>
                <a:spcPct val="0"/>
              </a:spcBef>
              <a:spcAft>
                <a:spcPct val="35000"/>
              </a:spcAft>
            </a:pPr>
            <a:r>
              <a:rPr lang="sv-SE" sz="1200" dirty="0">
                <a:solidFill>
                  <a:schemeClr val="bg1"/>
                </a:solidFill>
              </a:rPr>
              <a:t> I utbildningsportalen genom e-Learning</a:t>
            </a:r>
            <a:endParaRPr lang="sv-SE" sz="1200" dirty="0">
              <a:solidFill>
                <a:schemeClr val="bg1"/>
              </a:solidFill>
              <a:cs typeface="Arial"/>
            </a:endParaRPr>
          </a:p>
        </p:txBody>
      </p:sp>
      <p:sp>
        <p:nvSpPr>
          <p:cNvPr id="12" name="Platshållare för sidfot 4">
            <a:extLst>
              <a:ext uri="{FF2B5EF4-FFF2-40B4-BE49-F238E27FC236}">
                <a16:creationId xmlns:a16="http://schemas.microsoft.com/office/drawing/2014/main" id="{859EC37D-FC99-4D82-A80A-D56911CBC7B4}"/>
              </a:ext>
            </a:extLst>
          </p:cNvPr>
          <p:cNvSpPr txBox="1">
            <a:spLocks/>
          </p:cNvSpPr>
          <p:nvPr/>
        </p:nvSpPr>
        <p:spPr bwMode="white">
          <a:xfrm>
            <a:off x="5497149" y="6452047"/>
            <a:ext cx="1197701" cy="324000"/>
          </a:xfrm>
          <a:prstGeom prst="rect">
            <a:avLst/>
          </a:prstGeom>
        </p:spPr>
        <p:txBody>
          <a:bodyPr vert="horz" lIns="0" tIns="0" rIns="0" bIns="0" rtlCol="0" anchor="ctr"/>
          <a:lstStyle>
            <a:defPPr>
              <a:defRPr lang="sv-SE"/>
            </a:defPPr>
            <a:lvl1pPr marL="0" algn="l" defTabSz="914400" rtl="0" eaLnBrk="1" latinLnBrk="0" hangingPunct="1">
              <a:defRPr sz="12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sv-SE" dirty="0"/>
              <a:t>APT-material 7</a:t>
            </a:r>
          </a:p>
        </p:txBody>
      </p:sp>
      <p:grpSp>
        <p:nvGrpSpPr>
          <p:cNvPr id="13" name="Grupp 12">
            <a:extLst>
              <a:ext uri="{FF2B5EF4-FFF2-40B4-BE49-F238E27FC236}">
                <a16:creationId xmlns:a16="http://schemas.microsoft.com/office/drawing/2014/main" id="{06082FC8-D314-718F-3FD1-C96981FAB263}"/>
              </a:ext>
            </a:extLst>
          </p:cNvPr>
          <p:cNvGrpSpPr/>
          <p:nvPr/>
        </p:nvGrpSpPr>
        <p:grpSpPr>
          <a:xfrm>
            <a:off x="11724893" y="1156314"/>
            <a:ext cx="268973" cy="814881"/>
            <a:chOff x="10689726" y="895676"/>
            <a:chExt cx="268973" cy="814881"/>
          </a:xfrm>
        </p:grpSpPr>
        <p:cxnSp>
          <p:nvCxnSpPr>
            <p:cNvPr id="17" name="Rak koppling 16">
              <a:extLst>
                <a:ext uri="{FF2B5EF4-FFF2-40B4-BE49-F238E27FC236}">
                  <a16:creationId xmlns:a16="http://schemas.microsoft.com/office/drawing/2014/main" id="{DFB2E1B5-21DC-6E03-16DC-0B3062D2A7DC}"/>
                </a:ext>
              </a:extLst>
            </p:cNvPr>
            <p:cNvCxnSpPr>
              <a:cxnSpLocks/>
            </p:cNvCxnSpPr>
            <p:nvPr/>
          </p:nvCxnSpPr>
          <p:spPr>
            <a:xfrm>
              <a:off x="10725136" y="957263"/>
              <a:ext cx="7189" cy="753294"/>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21" name="Flödesschema: Hålremsa 20">
              <a:extLst>
                <a:ext uri="{FF2B5EF4-FFF2-40B4-BE49-F238E27FC236}">
                  <a16:creationId xmlns:a16="http://schemas.microsoft.com/office/drawing/2014/main" id="{869FC5CD-ACDD-577E-7984-86565C0A97E3}"/>
                </a:ext>
              </a:extLst>
            </p:cNvPr>
            <p:cNvSpPr/>
            <p:nvPr/>
          </p:nvSpPr>
          <p:spPr>
            <a:xfrm>
              <a:off x="10689726" y="895676"/>
              <a:ext cx="268973" cy="301070"/>
            </a:xfrm>
            <a:prstGeom prst="flowChartPunchedTap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Tree>
    <p:extLst>
      <p:ext uri="{BB962C8B-B14F-4D97-AF65-F5344CB8AC3E}">
        <p14:creationId xmlns:p14="http://schemas.microsoft.com/office/powerpoint/2010/main" val="24292024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3734C511-188E-FF1A-26B2-EE4AFD7CEBA9}"/>
              </a:ext>
            </a:extLst>
          </p:cNvPr>
          <p:cNvSpPr>
            <a:spLocks noGrp="1"/>
          </p:cNvSpPr>
          <p:nvPr>
            <p:ph sz="quarter" idx="13"/>
          </p:nvPr>
        </p:nvSpPr>
        <p:spPr>
          <a:xfrm>
            <a:off x="803275" y="1683938"/>
            <a:ext cx="4121150" cy="4535488"/>
          </a:xfrm>
        </p:spPr>
        <p:txBody>
          <a:bodyPr vert="horz" lIns="0" tIns="0" rIns="0" bIns="0" rtlCol="0" anchor="t">
            <a:normAutofit fontScale="70000" lnSpcReduction="20000"/>
          </a:bodyPr>
          <a:lstStyle/>
          <a:p>
            <a:pPr marL="0" indent="0">
              <a:buNone/>
            </a:pPr>
            <a:r>
              <a:rPr lang="sv-SE" dirty="0"/>
              <a:t>Tretton filmer </a:t>
            </a:r>
            <a:r>
              <a:rPr lang="sv-SE" b="0" i="0" dirty="0">
                <a:solidFill>
                  <a:srgbClr val="000000"/>
                </a:solidFill>
                <a:effectLst/>
              </a:rPr>
              <a:t>om</a:t>
            </a:r>
            <a:r>
              <a:rPr lang="sv-SE" dirty="0">
                <a:solidFill>
                  <a:srgbClr val="000000"/>
                </a:solidFill>
              </a:rPr>
              <a:t> hur Cosmic ser ut och fungerar:</a:t>
            </a:r>
            <a:endParaRPr lang="sv-SE" dirty="0">
              <a:solidFill>
                <a:srgbClr val="000000"/>
              </a:solidFill>
              <a:cs typeface="Arial" panose="020B0604020202020204"/>
            </a:endParaRPr>
          </a:p>
          <a:p>
            <a:r>
              <a:rPr lang="sv-SE" sz="1800" u="sng" dirty="0">
                <a:solidFill>
                  <a:srgbClr val="0563C1"/>
                </a:solidFill>
                <a:effectLst/>
                <a:latin typeface="Calibri" panose="020F0502020204030204" pitchFamily="34" charset="0"/>
                <a:ea typeface="Calibri" panose="020F0502020204030204" pitchFamily="34" charset="0"/>
                <a:hlinkClick r:id="rId3" tooltip="https://play.mediaflowpro.com/ovp/17/26CFR9UUT4"/>
              </a:rPr>
              <a:t>Vårddokumentation i Cosmic</a:t>
            </a:r>
            <a:endParaRPr lang="sv-SE" sz="1800" dirty="0">
              <a:effectLst/>
              <a:latin typeface="Calibri" panose="020F0502020204030204" pitchFamily="34" charset="0"/>
              <a:ea typeface="Calibri" panose="020F0502020204030204" pitchFamily="34" charset="0"/>
            </a:endParaRPr>
          </a:p>
          <a:p>
            <a:r>
              <a:rPr lang="sv-SE" sz="1800" u="sng" dirty="0">
                <a:solidFill>
                  <a:srgbClr val="0563C1"/>
                </a:solidFill>
                <a:effectLst/>
                <a:latin typeface="Calibri" panose="020F0502020204030204" pitchFamily="34" charset="0"/>
                <a:ea typeface="Calibri" panose="020F0502020204030204" pitchFamily="34" charset="0"/>
                <a:hlinkClick r:id="rId4" tooltip="https://play.mediaflowpro.com/ovp/17/22CF39MU84"/>
              </a:rPr>
              <a:t>Vårdadministration i Cosmic</a:t>
            </a:r>
            <a:endParaRPr lang="sv-SE" sz="1800" dirty="0">
              <a:effectLst/>
              <a:latin typeface="Calibri" panose="020F0502020204030204" pitchFamily="34" charset="0"/>
              <a:ea typeface="Calibri" panose="020F0502020204030204" pitchFamily="34" charset="0"/>
            </a:endParaRPr>
          </a:p>
          <a:p>
            <a:r>
              <a:rPr lang="sv-SE" sz="1800" u="sng" dirty="0">
                <a:solidFill>
                  <a:srgbClr val="0563C1"/>
                </a:solidFill>
                <a:effectLst/>
                <a:latin typeface="Calibri" panose="020F0502020204030204" pitchFamily="34" charset="0"/>
                <a:ea typeface="Calibri" panose="020F0502020204030204" pitchFamily="34" charset="0"/>
                <a:hlinkClick r:id="rId5" tooltip="https://play.mediaflowpro.com/ovp/17/85CFD9PU4U"/>
              </a:rPr>
              <a:t>Patientflöde i Cosmic - primärvård</a:t>
            </a:r>
            <a:endParaRPr lang="sv-SE" sz="1800" dirty="0">
              <a:effectLst/>
              <a:latin typeface="Calibri" panose="020F0502020204030204" pitchFamily="34" charset="0"/>
              <a:ea typeface="Calibri" panose="020F0502020204030204" pitchFamily="34" charset="0"/>
            </a:endParaRPr>
          </a:p>
          <a:p>
            <a:r>
              <a:rPr lang="sv-SE" sz="1800" u="sng" dirty="0">
                <a:solidFill>
                  <a:srgbClr val="0563C1"/>
                </a:solidFill>
                <a:effectLst/>
                <a:latin typeface="Calibri" panose="020F0502020204030204" pitchFamily="34" charset="0"/>
                <a:ea typeface="Calibri" panose="020F0502020204030204" pitchFamily="34" charset="0"/>
                <a:hlinkClick r:id="rId6" tooltip="https://play.mediaflowpro.com/ovp/17/06CF095UTU"/>
              </a:rPr>
              <a:t>Patientflöde i Cosmic – slutenvården</a:t>
            </a:r>
            <a:endParaRPr lang="sv-SE" sz="1800" dirty="0">
              <a:effectLst/>
              <a:latin typeface="Calibri" panose="020F0502020204030204" pitchFamily="34" charset="0"/>
              <a:ea typeface="Calibri" panose="020F0502020204030204" pitchFamily="34" charset="0"/>
            </a:endParaRPr>
          </a:p>
          <a:p>
            <a:r>
              <a:rPr lang="sv-SE" sz="1800" u="sng" dirty="0">
                <a:solidFill>
                  <a:srgbClr val="0563C1"/>
                </a:solidFill>
                <a:effectLst/>
                <a:latin typeface="Calibri" panose="020F0502020204030204" pitchFamily="34" charset="0"/>
                <a:ea typeface="Calibri" panose="020F0502020204030204" pitchFamily="34" charset="0"/>
                <a:hlinkClick r:id="rId7" tooltip="https://play.mediaflowpro.com/ovp/17/24CFD9CUP4"/>
              </a:rPr>
              <a:t>Översikter i Cosmic - Patientöversikten</a:t>
            </a:r>
            <a:endParaRPr lang="sv-SE" sz="1800" dirty="0">
              <a:effectLst/>
              <a:latin typeface="Calibri" panose="020F0502020204030204" pitchFamily="34" charset="0"/>
              <a:ea typeface="Calibri" panose="020F0502020204030204" pitchFamily="34" charset="0"/>
            </a:endParaRPr>
          </a:p>
          <a:p>
            <a:r>
              <a:rPr lang="sv-SE" sz="1800" u="sng" dirty="0">
                <a:solidFill>
                  <a:srgbClr val="0563C1"/>
                </a:solidFill>
                <a:effectLst/>
                <a:latin typeface="Calibri" panose="020F0502020204030204" pitchFamily="34" charset="0"/>
                <a:ea typeface="Calibri" panose="020F0502020204030204" pitchFamily="34" charset="0"/>
                <a:hlinkClick r:id="rId8" tooltip="https://play.mediaflowpro.com/ovp/17/62CFE96U9U"/>
              </a:rPr>
              <a:t>Översikter i Cosmic – Min översikt</a:t>
            </a:r>
            <a:endParaRPr lang="sv-SE" sz="1800" dirty="0">
              <a:effectLst/>
              <a:latin typeface="Calibri" panose="020F0502020204030204" pitchFamily="34" charset="0"/>
              <a:ea typeface="Calibri" panose="020F0502020204030204" pitchFamily="34" charset="0"/>
            </a:endParaRPr>
          </a:p>
          <a:p>
            <a:r>
              <a:rPr lang="sv-SE" sz="1800" u="sng" dirty="0">
                <a:solidFill>
                  <a:srgbClr val="0563C1"/>
                </a:solidFill>
                <a:effectLst/>
                <a:latin typeface="Calibri" panose="020F0502020204030204" pitchFamily="34" charset="0"/>
                <a:ea typeface="Calibri" panose="020F0502020204030204" pitchFamily="34" charset="0"/>
                <a:hlinkClick r:id="rId9" tooltip="https://play.mediaflowpro.com/ovp/17/13CFT91UVU"/>
              </a:rPr>
              <a:t>Översikter i Cosmic – Analysytan</a:t>
            </a:r>
            <a:endParaRPr lang="sv-SE" sz="1800" dirty="0">
              <a:effectLst/>
              <a:latin typeface="Calibri" panose="020F0502020204030204" pitchFamily="34" charset="0"/>
              <a:ea typeface="Calibri" panose="020F0502020204030204" pitchFamily="34" charset="0"/>
            </a:endParaRPr>
          </a:p>
          <a:p>
            <a:r>
              <a:rPr lang="sv-SE" sz="1800" u="sng" dirty="0">
                <a:solidFill>
                  <a:srgbClr val="0563C1"/>
                </a:solidFill>
                <a:effectLst/>
                <a:latin typeface="Calibri" panose="020F0502020204030204" pitchFamily="34" charset="0"/>
                <a:ea typeface="Calibri" panose="020F0502020204030204" pitchFamily="34" charset="0"/>
                <a:hlinkClick r:id="rId10" tooltip="https://play.mediaflowpro.com/ovp/17/76CFS97U24"/>
              </a:rPr>
              <a:t>Översikter i Cosmic – Osignerat och </a:t>
            </a:r>
            <a:r>
              <a:rPr lang="sv-SE" sz="1800" u="sng" dirty="0" err="1">
                <a:solidFill>
                  <a:srgbClr val="0563C1"/>
                </a:solidFill>
                <a:effectLst/>
                <a:latin typeface="Calibri" panose="020F0502020204030204" pitchFamily="34" charset="0"/>
                <a:ea typeface="Calibri" panose="020F0502020204030204" pitchFamily="34" charset="0"/>
                <a:hlinkClick r:id="rId10" tooltip="https://play.mediaflowpro.com/ovp/17/76CFS97U24"/>
              </a:rPr>
              <a:t>Ovidimerat</a:t>
            </a:r>
            <a:endParaRPr lang="sv-SE" sz="1800" dirty="0">
              <a:effectLst/>
              <a:latin typeface="Calibri" panose="020F0502020204030204" pitchFamily="34" charset="0"/>
              <a:ea typeface="Calibri" panose="020F0502020204030204" pitchFamily="34" charset="0"/>
            </a:endParaRPr>
          </a:p>
          <a:p>
            <a:r>
              <a:rPr lang="sv-SE" sz="1800" u="sng" dirty="0">
                <a:solidFill>
                  <a:srgbClr val="0563C1"/>
                </a:solidFill>
                <a:effectLst/>
                <a:latin typeface="Calibri" panose="020F0502020204030204" pitchFamily="34" charset="0"/>
                <a:ea typeface="Calibri" panose="020F0502020204030204" pitchFamily="34" charset="0"/>
                <a:hlinkClick r:id="rId11" tooltip="https://play.mediaflowpro.com/ovp/17/56CFV9HUV4"/>
              </a:rPr>
              <a:t>Läkemedel i Cosmic</a:t>
            </a:r>
            <a:endParaRPr lang="sv-SE" sz="1800" dirty="0">
              <a:effectLst/>
              <a:latin typeface="Calibri" panose="020F0502020204030204" pitchFamily="34" charset="0"/>
              <a:ea typeface="Calibri" panose="020F0502020204030204" pitchFamily="34" charset="0"/>
            </a:endParaRPr>
          </a:p>
          <a:p>
            <a:r>
              <a:rPr lang="sv-SE" sz="1800" u="sng" dirty="0">
                <a:solidFill>
                  <a:srgbClr val="0563C1"/>
                </a:solidFill>
                <a:effectLst/>
                <a:latin typeface="Calibri" panose="020F0502020204030204" pitchFamily="34" charset="0"/>
                <a:ea typeface="Calibri" panose="020F0502020204030204" pitchFamily="34" charset="0"/>
                <a:hlinkClick r:id="rId12" tooltip="https://play.mediaflowpro.com/ovp/17/36CFX9MU0U"/>
              </a:rPr>
              <a:t>Aktivitetsramverket i Cosmic</a:t>
            </a:r>
            <a:endParaRPr lang="sv-SE" sz="1800" dirty="0">
              <a:effectLst/>
              <a:latin typeface="Calibri" panose="020F0502020204030204" pitchFamily="34" charset="0"/>
              <a:ea typeface="Calibri" panose="020F0502020204030204" pitchFamily="34" charset="0"/>
            </a:endParaRPr>
          </a:p>
          <a:p>
            <a:r>
              <a:rPr lang="sv-SE" sz="1800" u="sng" dirty="0">
                <a:solidFill>
                  <a:srgbClr val="0563C1"/>
                </a:solidFill>
                <a:effectLst/>
                <a:latin typeface="Calibri" panose="020F0502020204030204" pitchFamily="34" charset="0"/>
                <a:ea typeface="Calibri" panose="020F0502020204030204" pitchFamily="34" charset="0"/>
                <a:hlinkClick r:id="rId13" tooltip="https://play.mediaflowpro.com/ovp/17/74CFY9GUG4"/>
              </a:rPr>
              <a:t>Psykiatri i Cosmic – Aktivitetshanteraren</a:t>
            </a:r>
            <a:endParaRPr lang="sv-SE" sz="1800" dirty="0">
              <a:effectLst/>
              <a:latin typeface="Calibri" panose="020F0502020204030204" pitchFamily="34" charset="0"/>
              <a:ea typeface="Calibri" panose="020F0502020204030204" pitchFamily="34" charset="0"/>
            </a:endParaRPr>
          </a:p>
          <a:p>
            <a:r>
              <a:rPr lang="sv-SE" sz="1800" u="sng" dirty="0">
                <a:solidFill>
                  <a:srgbClr val="0563C1"/>
                </a:solidFill>
                <a:effectLst/>
                <a:latin typeface="Calibri" panose="020F0502020204030204" pitchFamily="34" charset="0"/>
                <a:ea typeface="Calibri" panose="020F0502020204030204" pitchFamily="34" charset="0"/>
                <a:hlinkClick r:id="rId14" tooltip="https://play.mediaflowpro.com/ovp/17/56CF29AUUU"/>
              </a:rPr>
              <a:t>Psykiatri i Cosmic – Enhetsöversikten</a:t>
            </a:r>
            <a:endParaRPr lang="sv-SE" sz="1800" dirty="0">
              <a:effectLst/>
              <a:latin typeface="Calibri" panose="020F0502020204030204" pitchFamily="34" charset="0"/>
              <a:ea typeface="Calibri" panose="020F0502020204030204" pitchFamily="34" charset="0"/>
            </a:endParaRPr>
          </a:p>
          <a:p>
            <a:r>
              <a:rPr lang="sv-SE" sz="1800" u="sng" dirty="0">
                <a:solidFill>
                  <a:srgbClr val="0563C1"/>
                </a:solidFill>
                <a:effectLst/>
                <a:latin typeface="Calibri" panose="020F0502020204030204" pitchFamily="34" charset="0"/>
                <a:ea typeface="Calibri" panose="020F0502020204030204" pitchFamily="34" charset="0"/>
                <a:hlinkClick r:id="rId15" tooltip="https://play.mediaflowpro.com/ovp/17/74CF09AU64"/>
              </a:rPr>
              <a:t>Psykiatri i Cosmic – Anslutningsöversikten</a:t>
            </a:r>
            <a:endParaRPr lang="sv-SE" sz="1800" dirty="0">
              <a:effectLst/>
              <a:latin typeface="Calibri" panose="020F0502020204030204" pitchFamily="34" charset="0"/>
              <a:ea typeface="Calibri" panose="020F0502020204030204" pitchFamily="34" charset="0"/>
            </a:endParaRPr>
          </a:p>
          <a:p>
            <a:pPr marL="0" indent="0">
              <a:buNone/>
            </a:pPr>
            <a:endParaRPr lang="sv-SE" dirty="0">
              <a:cs typeface="Arial" panose="020B0604020202020204"/>
            </a:endParaRPr>
          </a:p>
        </p:txBody>
      </p:sp>
      <p:sp>
        <p:nvSpPr>
          <p:cNvPr id="4" name="Platshållare för datum 3">
            <a:extLst>
              <a:ext uri="{FF2B5EF4-FFF2-40B4-BE49-F238E27FC236}">
                <a16:creationId xmlns:a16="http://schemas.microsoft.com/office/drawing/2014/main" id="{301F50D4-1391-6440-85F5-4702F48B3DBC}"/>
              </a:ext>
            </a:extLst>
          </p:cNvPr>
          <p:cNvSpPr>
            <a:spLocks noGrp="1"/>
          </p:cNvSpPr>
          <p:nvPr>
            <p:ph type="dt" sz="half" idx="14"/>
          </p:nvPr>
        </p:nvSpPr>
        <p:spPr>
          <a:xfrm>
            <a:off x="9074331" y="6452047"/>
            <a:ext cx="2146701" cy="324000"/>
          </a:xfrm>
        </p:spPr>
        <p:txBody>
          <a:bodyPr/>
          <a:lstStyle/>
          <a:p>
            <a:r>
              <a:rPr lang="sv-SE" dirty="0"/>
              <a:t>Region Halland │</a:t>
            </a:r>
          </a:p>
        </p:txBody>
      </p:sp>
      <p:sp>
        <p:nvSpPr>
          <p:cNvPr id="5" name="Platshållare för sidfot 4">
            <a:extLst>
              <a:ext uri="{FF2B5EF4-FFF2-40B4-BE49-F238E27FC236}">
                <a16:creationId xmlns:a16="http://schemas.microsoft.com/office/drawing/2014/main" id="{E48AE816-8E14-42D7-CD60-CC2DEBACF345}"/>
              </a:ext>
            </a:extLst>
          </p:cNvPr>
          <p:cNvSpPr>
            <a:spLocks noGrp="1"/>
          </p:cNvSpPr>
          <p:nvPr>
            <p:ph type="ftr" sz="quarter" idx="15"/>
          </p:nvPr>
        </p:nvSpPr>
        <p:spPr/>
        <p:txBody>
          <a:bodyPr/>
          <a:lstStyle/>
          <a:p>
            <a:r>
              <a:rPr lang="sv-SE"/>
              <a:t>Halland – Bästa livsplatsen</a:t>
            </a:r>
          </a:p>
        </p:txBody>
      </p:sp>
      <p:sp>
        <p:nvSpPr>
          <p:cNvPr id="6" name="Platshållare för bildnummer 5">
            <a:extLst>
              <a:ext uri="{FF2B5EF4-FFF2-40B4-BE49-F238E27FC236}">
                <a16:creationId xmlns:a16="http://schemas.microsoft.com/office/drawing/2014/main" id="{527C0447-CBDB-7D38-911F-B7DD6625E7EA}"/>
              </a:ext>
            </a:extLst>
          </p:cNvPr>
          <p:cNvSpPr>
            <a:spLocks noGrp="1"/>
          </p:cNvSpPr>
          <p:nvPr>
            <p:ph type="sldNum" sz="quarter" idx="16"/>
          </p:nvPr>
        </p:nvSpPr>
        <p:spPr/>
        <p:txBody>
          <a:bodyPr/>
          <a:lstStyle/>
          <a:p>
            <a:fld id="{E8645303-2AAE-45D1-913A-B06AE6474513}" type="slidenum">
              <a:rPr lang="sv-SE" smtClean="0"/>
              <a:pPr/>
              <a:t>13</a:t>
            </a:fld>
            <a:endParaRPr lang="sv-SE" dirty="0"/>
          </a:p>
        </p:txBody>
      </p:sp>
      <p:sp>
        <p:nvSpPr>
          <p:cNvPr id="12" name="Rektangel 11">
            <a:extLst>
              <a:ext uri="{FF2B5EF4-FFF2-40B4-BE49-F238E27FC236}">
                <a16:creationId xmlns:a16="http://schemas.microsoft.com/office/drawing/2014/main" id="{F218A2C9-2462-E686-1B3D-D90150F5878B}"/>
              </a:ext>
            </a:extLst>
          </p:cNvPr>
          <p:cNvSpPr/>
          <p:nvPr/>
        </p:nvSpPr>
        <p:spPr>
          <a:xfrm>
            <a:off x="-1" y="694478"/>
            <a:ext cx="4338155" cy="570689"/>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 name="Rubrik 1">
            <a:extLst>
              <a:ext uri="{FF2B5EF4-FFF2-40B4-BE49-F238E27FC236}">
                <a16:creationId xmlns:a16="http://schemas.microsoft.com/office/drawing/2014/main" id="{710A10B1-45F3-FC62-628C-3EAD7E3D5E0E}"/>
              </a:ext>
            </a:extLst>
          </p:cNvPr>
          <p:cNvSpPr txBox="1">
            <a:spLocks/>
          </p:cNvSpPr>
          <p:nvPr/>
        </p:nvSpPr>
        <p:spPr>
          <a:xfrm>
            <a:off x="803275" y="333375"/>
            <a:ext cx="11129321" cy="1296000"/>
          </a:xfrm>
          <a:prstGeom prst="rect">
            <a:avLst/>
          </a:prstGeom>
        </p:spPr>
        <p:txBody>
          <a:bodyPr vert="horz" lIns="0" tIns="0" rIns="0" bIns="0" rtlCol="0" anchor="ctr">
            <a:normAutofit/>
          </a:bodyPr>
          <a:lstStyle>
            <a:lvl1pPr algn="l" defTabSz="914400" rtl="0" eaLnBrk="1" latinLnBrk="0" hangingPunct="1">
              <a:lnSpc>
                <a:spcPct val="90000"/>
              </a:lnSpc>
              <a:spcBef>
                <a:spcPct val="0"/>
              </a:spcBef>
              <a:buNone/>
              <a:defRPr sz="3600" b="1" kern="1200" spc="0" baseline="0">
                <a:solidFill>
                  <a:schemeClr val="tx1"/>
                </a:solidFill>
                <a:latin typeface="+mj-lt"/>
                <a:ea typeface="+mj-ea"/>
                <a:cs typeface="+mj-cs"/>
              </a:defRPr>
            </a:lvl1pPr>
          </a:lstStyle>
          <a:p>
            <a:pPr>
              <a:lnSpc>
                <a:spcPct val="100000"/>
              </a:lnSpc>
            </a:pPr>
            <a:r>
              <a:rPr lang="sv-SE" dirty="0"/>
              <a:t>Aktuellt just nu: 13 demofilmer om Cosmic</a:t>
            </a:r>
          </a:p>
        </p:txBody>
      </p:sp>
      <p:sp>
        <p:nvSpPr>
          <p:cNvPr id="2" name="Platshållare för sidfot 4">
            <a:extLst>
              <a:ext uri="{FF2B5EF4-FFF2-40B4-BE49-F238E27FC236}">
                <a16:creationId xmlns:a16="http://schemas.microsoft.com/office/drawing/2014/main" id="{65DFA9FC-F1A6-84BE-CB5D-A588DC6F1ED1}"/>
              </a:ext>
            </a:extLst>
          </p:cNvPr>
          <p:cNvSpPr txBox="1">
            <a:spLocks/>
          </p:cNvSpPr>
          <p:nvPr/>
        </p:nvSpPr>
        <p:spPr bwMode="white">
          <a:xfrm>
            <a:off x="5497149" y="6452047"/>
            <a:ext cx="1197701" cy="324000"/>
          </a:xfrm>
          <a:prstGeom prst="rect">
            <a:avLst/>
          </a:prstGeom>
        </p:spPr>
        <p:txBody>
          <a:bodyPr vert="horz" lIns="0" tIns="0" rIns="0" bIns="0" rtlCol="0" anchor="ctr"/>
          <a:lstStyle>
            <a:defPPr>
              <a:defRPr lang="sv-SE"/>
            </a:defPPr>
            <a:lvl1pPr marL="0" algn="l" defTabSz="914400" rtl="0" eaLnBrk="1" latinLnBrk="0" hangingPunct="1">
              <a:defRPr sz="12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sv-SE" dirty="0"/>
              <a:t>APT-material 7</a:t>
            </a:r>
          </a:p>
        </p:txBody>
      </p:sp>
      <p:pic>
        <p:nvPicPr>
          <p:cNvPr id="9" name="Bildobjekt 8" descr="En bild som visar text, skärmbild, logotyp, design&#10;&#10;Automatiskt genererad beskrivning">
            <a:extLst>
              <a:ext uri="{FF2B5EF4-FFF2-40B4-BE49-F238E27FC236}">
                <a16:creationId xmlns:a16="http://schemas.microsoft.com/office/drawing/2014/main" id="{78CD5B7B-1D37-16F9-FB19-3ED2CBC1F741}"/>
              </a:ext>
            </a:extLst>
          </p:cNvPr>
          <p:cNvPicPr>
            <a:picLocks noChangeAspect="1"/>
          </p:cNvPicPr>
          <p:nvPr/>
        </p:nvPicPr>
        <p:blipFill>
          <a:blip r:embed="rId16"/>
          <a:stretch>
            <a:fillRect/>
          </a:stretch>
        </p:blipFill>
        <p:spPr>
          <a:xfrm>
            <a:off x="6345941" y="2199984"/>
            <a:ext cx="4875091" cy="3332821"/>
          </a:xfrm>
          <a:prstGeom prst="rect">
            <a:avLst/>
          </a:prstGeom>
        </p:spPr>
      </p:pic>
    </p:spTree>
    <p:extLst>
      <p:ext uri="{BB962C8B-B14F-4D97-AF65-F5344CB8AC3E}">
        <p14:creationId xmlns:p14="http://schemas.microsoft.com/office/powerpoint/2010/main" val="37100349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datum 3"/>
          <p:cNvSpPr>
            <a:spLocks noGrp="1"/>
          </p:cNvSpPr>
          <p:nvPr>
            <p:ph type="dt" sz="half" idx="10"/>
          </p:nvPr>
        </p:nvSpPr>
        <p:spPr/>
        <p:txBody>
          <a:bodyPr/>
          <a:lstStyle/>
          <a:p>
            <a:r>
              <a:rPr lang="sv-SE"/>
              <a:t>Chefspaket 5 - Information│</a:t>
            </a:r>
          </a:p>
        </p:txBody>
      </p:sp>
      <p:sp>
        <p:nvSpPr>
          <p:cNvPr id="5" name="Platshållare för sidfot 4"/>
          <p:cNvSpPr>
            <a:spLocks noGrp="1"/>
          </p:cNvSpPr>
          <p:nvPr>
            <p:ph type="ftr" sz="quarter" idx="11"/>
          </p:nvPr>
        </p:nvSpPr>
        <p:spPr/>
        <p:txBody>
          <a:bodyPr/>
          <a:lstStyle/>
          <a:p>
            <a:r>
              <a:rPr lang="sv-SE"/>
              <a:t>Halland – Bästa livsplatsen</a:t>
            </a:r>
          </a:p>
        </p:txBody>
      </p:sp>
      <p:sp>
        <p:nvSpPr>
          <p:cNvPr id="6" name="Platshållare för bildnummer 5"/>
          <p:cNvSpPr>
            <a:spLocks noGrp="1"/>
          </p:cNvSpPr>
          <p:nvPr>
            <p:ph type="sldNum" sz="quarter" idx="12"/>
          </p:nvPr>
        </p:nvSpPr>
        <p:spPr/>
        <p:txBody>
          <a:bodyPr/>
          <a:lstStyle/>
          <a:p>
            <a:fld id="{E8645303-2AAE-45D1-913A-B06AE6474513}" type="slidenum">
              <a:rPr lang="sv-SE" smtClean="0"/>
              <a:pPr/>
              <a:t>14</a:t>
            </a:fld>
            <a:endParaRPr lang="sv-SE"/>
          </a:p>
        </p:txBody>
      </p:sp>
      <p:sp>
        <p:nvSpPr>
          <p:cNvPr id="7" name="Rubrik 6">
            <a:extLst>
              <a:ext uri="{FF2B5EF4-FFF2-40B4-BE49-F238E27FC236}">
                <a16:creationId xmlns:a16="http://schemas.microsoft.com/office/drawing/2014/main" id="{3C6DB630-EFBE-3F65-A75F-36975BE49687}"/>
              </a:ext>
            </a:extLst>
          </p:cNvPr>
          <p:cNvSpPr>
            <a:spLocks noGrp="1"/>
          </p:cNvSpPr>
          <p:nvPr>
            <p:ph type="title"/>
          </p:nvPr>
        </p:nvSpPr>
        <p:spPr/>
        <p:txBody>
          <a:bodyPr/>
          <a:lstStyle/>
          <a:p>
            <a:endParaRPr lang="sv-SE"/>
          </a:p>
        </p:txBody>
      </p:sp>
    </p:spTree>
    <p:extLst>
      <p:ext uri="{BB962C8B-B14F-4D97-AF65-F5344CB8AC3E}">
        <p14:creationId xmlns:p14="http://schemas.microsoft.com/office/powerpoint/2010/main" val="1507293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9538B1E9-3140-95DB-04F9-EAAAED143CEE}"/>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r="78812" b="41833"/>
          <a:stretch/>
        </p:blipFill>
        <p:spPr>
          <a:xfrm>
            <a:off x="0" y="-15906"/>
            <a:ext cx="2583180" cy="3989070"/>
          </a:xfrm>
          <a:prstGeom prst="rect">
            <a:avLst/>
          </a:prstGeom>
        </p:spPr>
      </p:pic>
      <p:sp>
        <p:nvSpPr>
          <p:cNvPr id="3" name="Rubrik 2">
            <a:extLst>
              <a:ext uri="{FF2B5EF4-FFF2-40B4-BE49-F238E27FC236}">
                <a16:creationId xmlns:a16="http://schemas.microsoft.com/office/drawing/2014/main" id="{18482A9C-BFAC-C2C2-006F-D329AB84D4E5}"/>
              </a:ext>
            </a:extLst>
          </p:cNvPr>
          <p:cNvSpPr txBox="1">
            <a:spLocks/>
          </p:cNvSpPr>
          <p:nvPr/>
        </p:nvSpPr>
        <p:spPr>
          <a:xfrm>
            <a:off x="1331032" y="2570690"/>
            <a:ext cx="9633527" cy="1491041"/>
          </a:xfrm>
          <a:prstGeom prst="rect">
            <a:avLst/>
          </a:prstGeom>
        </p:spPr>
        <p:txBody>
          <a:bodyPr/>
          <a:lstStyle>
            <a:lvl1pPr algn="l" defTabSz="914400" rtl="0" eaLnBrk="1" latinLnBrk="0" hangingPunct="1">
              <a:lnSpc>
                <a:spcPct val="90000"/>
              </a:lnSpc>
              <a:spcBef>
                <a:spcPct val="0"/>
              </a:spcBef>
              <a:buNone/>
              <a:defRPr sz="3600" b="1" kern="1200" spc="0" baseline="0">
                <a:solidFill>
                  <a:schemeClr val="tx1"/>
                </a:solidFill>
                <a:latin typeface="+mj-lt"/>
                <a:ea typeface="+mj-ea"/>
                <a:cs typeface="+mj-cs"/>
              </a:defRPr>
            </a:lvl1pPr>
          </a:lstStyle>
          <a:p>
            <a:pPr algn="ctr">
              <a:lnSpc>
                <a:spcPct val="100000"/>
              </a:lnSpc>
            </a:pPr>
            <a:r>
              <a:rPr lang="sv-SE" dirty="0">
                <a:solidFill>
                  <a:schemeClr val="bg1"/>
                </a:solidFill>
              </a:rPr>
              <a:t>Till dig som chef:</a:t>
            </a:r>
          </a:p>
          <a:p>
            <a:pPr algn="ctr">
              <a:lnSpc>
                <a:spcPct val="100000"/>
              </a:lnSpc>
            </a:pPr>
            <a:endParaRPr lang="sv-SE" u="sng" dirty="0">
              <a:solidFill>
                <a:schemeClr val="bg1"/>
              </a:solidFill>
            </a:endParaRPr>
          </a:p>
          <a:p>
            <a:pPr algn="ctr">
              <a:lnSpc>
                <a:spcPct val="100000"/>
              </a:lnSpc>
            </a:pPr>
            <a:r>
              <a:rPr lang="sv-SE" dirty="0">
                <a:solidFill>
                  <a:schemeClr val="bg1"/>
                </a:solidFill>
              </a:rPr>
              <a:t>Införandet av Cosmic förskjuts till mars -25</a:t>
            </a:r>
          </a:p>
        </p:txBody>
      </p:sp>
      <p:pic>
        <p:nvPicPr>
          <p:cNvPr id="7" name="Bildobjekt 6" descr="En bild som visar clipart, Grafik, tecknad serie, design&#10;&#10;Automatiskt genererad beskrivning">
            <a:extLst>
              <a:ext uri="{FF2B5EF4-FFF2-40B4-BE49-F238E27FC236}">
                <a16:creationId xmlns:a16="http://schemas.microsoft.com/office/drawing/2014/main" id="{541D6AB4-13C1-DE6B-D87B-1E8DDFDBCA1E}"/>
              </a:ext>
            </a:extLst>
          </p:cNvPr>
          <p:cNvPicPr>
            <a:picLocks noChangeAspect="1"/>
          </p:cNvPicPr>
          <p:nvPr/>
        </p:nvPicPr>
        <p:blipFill>
          <a:blip r:embed="rId4"/>
          <a:stretch>
            <a:fillRect/>
          </a:stretch>
        </p:blipFill>
        <p:spPr>
          <a:xfrm>
            <a:off x="9712411" y="372762"/>
            <a:ext cx="2012091" cy="2012091"/>
          </a:xfrm>
          <a:prstGeom prst="rect">
            <a:avLst/>
          </a:prstGeom>
        </p:spPr>
      </p:pic>
    </p:spTree>
    <p:extLst>
      <p:ext uri="{BB962C8B-B14F-4D97-AF65-F5344CB8AC3E}">
        <p14:creationId xmlns:p14="http://schemas.microsoft.com/office/powerpoint/2010/main" val="29182458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graphicFrame>
        <p:nvGraphicFramePr>
          <p:cNvPr id="7" name="Platshållare för innehåll 6">
            <a:extLst>
              <a:ext uri="{FF2B5EF4-FFF2-40B4-BE49-F238E27FC236}">
                <a16:creationId xmlns:a16="http://schemas.microsoft.com/office/drawing/2014/main" id="{BF3A9A32-2634-AA7E-9DB4-9B5E306E6E62}"/>
              </a:ext>
            </a:extLst>
          </p:cNvPr>
          <p:cNvGraphicFramePr>
            <a:graphicFrameLocks noGrp="1"/>
          </p:cNvGraphicFramePr>
          <p:nvPr>
            <p:ph sz="quarter" idx="13"/>
            <p:extLst>
              <p:ext uri="{D42A27DB-BD31-4B8C-83A1-F6EECF244321}">
                <p14:modId xmlns:p14="http://schemas.microsoft.com/office/powerpoint/2010/main" val="2436601207"/>
              </p:ext>
            </p:extLst>
          </p:nvPr>
        </p:nvGraphicFramePr>
        <p:xfrm>
          <a:off x="391017" y="2829433"/>
          <a:ext cx="11501611" cy="1296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Platshållare för datum 3">
            <a:extLst>
              <a:ext uri="{FF2B5EF4-FFF2-40B4-BE49-F238E27FC236}">
                <a16:creationId xmlns:a16="http://schemas.microsoft.com/office/drawing/2014/main" id="{3BD6BD90-A852-03F3-B404-B5C1DDD1C75E}"/>
              </a:ext>
            </a:extLst>
          </p:cNvPr>
          <p:cNvSpPr>
            <a:spLocks noGrp="1"/>
          </p:cNvSpPr>
          <p:nvPr>
            <p:ph type="dt" sz="half" idx="14"/>
          </p:nvPr>
        </p:nvSpPr>
        <p:spPr>
          <a:xfrm>
            <a:off x="9025467" y="6452047"/>
            <a:ext cx="2195565" cy="324000"/>
          </a:xfrm>
        </p:spPr>
        <p:txBody>
          <a:bodyPr/>
          <a:lstStyle/>
          <a:p>
            <a:r>
              <a:rPr lang="sv-SE" dirty="0" err="1"/>
              <a:t>Chefspaket</a:t>
            </a:r>
            <a:r>
              <a:rPr lang="sv-SE" dirty="0"/>
              <a:t> 7 - Information│</a:t>
            </a:r>
          </a:p>
        </p:txBody>
      </p:sp>
      <p:sp>
        <p:nvSpPr>
          <p:cNvPr id="5" name="Platshållare för sidfot 4">
            <a:extLst>
              <a:ext uri="{FF2B5EF4-FFF2-40B4-BE49-F238E27FC236}">
                <a16:creationId xmlns:a16="http://schemas.microsoft.com/office/drawing/2014/main" id="{96F1BBE7-9443-4D8C-1811-16E6C7C298A5}"/>
              </a:ext>
            </a:extLst>
          </p:cNvPr>
          <p:cNvSpPr>
            <a:spLocks noGrp="1"/>
          </p:cNvSpPr>
          <p:nvPr>
            <p:ph type="ftr" sz="quarter" idx="15"/>
          </p:nvPr>
        </p:nvSpPr>
        <p:spPr/>
        <p:txBody>
          <a:bodyPr/>
          <a:lstStyle/>
          <a:p>
            <a:r>
              <a:rPr lang="sv-SE"/>
              <a:t>Halland – Bästa livsplatsen</a:t>
            </a:r>
          </a:p>
        </p:txBody>
      </p:sp>
      <p:graphicFrame>
        <p:nvGraphicFramePr>
          <p:cNvPr id="3" name="Diagram 2">
            <a:extLst>
              <a:ext uri="{FF2B5EF4-FFF2-40B4-BE49-F238E27FC236}">
                <a16:creationId xmlns:a16="http://schemas.microsoft.com/office/drawing/2014/main" id="{55AF4B88-AF77-C683-BA0B-81365D447DC9}"/>
              </a:ext>
            </a:extLst>
          </p:cNvPr>
          <p:cNvGraphicFramePr/>
          <p:nvPr>
            <p:extLst>
              <p:ext uri="{D42A27DB-BD31-4B8C-83A1-F6EECF244321}">
                <p14:modId xmlns:p14="http://schemas.microsoft.com/office/powerpoint/2010/main" val="2206470104"/>
              </p:ext>
            </p:extLst>
          </p:nvPr>
        </p:nvGraphicFramePr>
        <p:xfrm>
          <a:off x="391016" y="2542424"/>
          <a:ext cx="397133" cy="116806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2" name="Rektangel 1">
            <a:extLst>
              <a:ext uri="{FF2B5EF4-FFF2-40B4-BE49-F238E27FC236}">
                <a16:creationId xmlns:a16="http://schemas.microsoft.com/office/drawing/2014/main" id="{67521C94-F0C6-2A38-0EC8-7E7DD70CB79C}"/>
              </a:ext>
            </a:extLst>
          </p:cNvPr>
          <p:cNvSpPr/>
          <p:nvPr/>
        </p:nvSpPr>
        <p:spPr>
          <a:xfrm>
            <a:off x="-1" y="694478"/>
            <a:ext cx="3589021" cy="57068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Rubrik 1">
            <a:extLst>
              <a:ext uri="{FF2B5EF4-FFF2-40B4-BE49-F238E27FC236}">
                <a16:creationId xmlns:a16="http://schemas.microsoft.com/office/drawing/2014/main" id="{CA35506C-2C7B-52FB-688D-685C08328A37}"/>
              </a:ext>
            </a:extLst>
          </p:cNvPr>
          <p:cNvSpPr>
            <a:spLocks noGrp="1"/>
          </p:cNvSpPr>
          <p:nvPr>
            <p:ph type="title"/>
          </p:nvPr>
        </p:nvSpPr>
        <p:spPr>
          <a:xfrm>
            <a:off x="803275" y="333375"/>
            <a:ext cx="11129321" cy="1296000"/>
          </a:xfrm>
        </p:spPr>
        <p:txBody>
          <a:bodyPr anchor="ctr">
            <a:normAutofit/>
          </a:bodyPr>
          <a:lstStyle/>
          <a:p>
            <a:pPr>
              <a:lnSpc>
                <a:spcPct val="100000"/>
              </a:lnSpc>
            </a:pPr>
            <a:r>
              <a:rPr lang="sv-SE" dirty="0">
                <a:solidFill>
                  <a:schemeClr val="bg1"/>
                </a:solidFill>
              </a:rPr>
              <a:t>Information: </a:t>
            </a:r>
            <a:r>
              <a:rPr lang="sv-SE" dirty="0"/>
              <a:t> Ny tidplan införande Cosmic 2025</a:t>
            </a:r>
          </a:p>
        </p:txBody>
      </p:sp>
      <p:sp>
        <p:nvSpPr>
          <p:cNvPr id="8" name="Platshållare för bildnummer 5">
            <a:extLst>
              <a:ext uri="{FF2B5EF4-FFF2-40B4-BE49-F238E27FC236}">
                <a16:creationId xmlns:a16="http://schemas.microsoft.com/office/drawing/2014/main" id="{B6E64412-64A8-7464-2FF0-2A213735091D}"/>
              </a:ext>
            </a:extLst>
          </p:cNvPr>
          <p:cNvSpPr>
            <a:spLocks noGrp="1"/>
          </p:cNvSpPr>
          <p:nvPr>
            <p:ph type="sldNum" sz="quarter" idx="16"/>
          </p:nvPr>
        </p:nvSpPr>
        <p:spPr>
          <a:xfrm>
            <a:off x="11227470" y="6452047"/>
            <a:ext cx="216000" cy="324000"/>
          </a:xfrm>
        </p:spPr>
        <p:txBody>
          <a:bodyPr anchor="ctr">
            <a:normAutofit/>
          </a:bodyPr>
          <a:lstStyle/>
          <a:p>
            <a:pPr>
              <a:spcAft>
                <a:spcPts val="600"/>
              </a:spcAft>
            </a:pPr>
            <a:fld id="{E8645303-2AAE-45D1-913A-B06AE6474513}" type="slidenum">
              <a:rPr lang="sv-SE" smtClean="0"/>
              <a:pPr>
                <a:spcAft>
                  <a:spcPts val="600"/>
                </a:spcAft>
              </a:pPr>
              <a:t>3</a:t>
            </a:fld>
            <a:endParaRPr lang="sv-SE" dirty="0"/>
          </a:p>
        </p:txBody>
      </p:sp>
      <p:grpSp>
        <p:nvGrpSpPr>
          <p:cNvPr id="19" name="Grupp 18">
            <a:extLst>
              <a:ext uri="{FF2B5EF4-FFF2-40B4-BE49-F238E27FC236}">
                <a16:creationId xmlns:a16="http://schemas.microsoft.com/office/drawing/2014/main" id="{CE586CA3-76DB-E62F-9C32-CCE016D7A599}"/>
              </a:ext>
            </a:extLst>
          </p:cNvPr>
          <p:cNvGrpSpPr/>
          <p:nvPr/>
        </p:nvGrpSpPr>
        <p:grpSpPr>
          <a:xfrm>
            <a:off x="9265237" y="2980446"/>
            <a:ext cx="397133" cy="292015"/>
            <a:chOff x="0" y="438022"/>
            <a:chExt cx="397133" cy="292015"/>
          </a:xfrm>
          <a:solidFill>
            <a:schemeClr val="tx2">
              <a:lumMod val="90000"/>
              <a:lumOff val="10000"/>
            </a:schemeClr>
          </a:solidFill>
        </p:grpSpPr>
        <p:sp>
          <p:nvSpPr>
            <p:cNvPr id="20" name="Rektangel 19">
              <a:extLst>
                <a:ext uri="{FF2B5EF4-FFF2-40B4-BE49-F238E27FC236}">
                  <a16:creationId xmlns:a16="http://schemas.microsoft.com/office/drawing/2014/main" id="{E2F54EE9-6AF9-82C0-E742-548590640E23}"/>
                </a:ext>
              </a:extLst>
            </p:cNvPr>
            <p:cNvSpPr/>
            <p:nvPr/>
          </p:nvSpPr>
          <p:spPr>
            <a:xfrm>
              <a:off x="0" y="438022"/>
              <a:ext cx="397133" cy="292015"/>
            </a:xfrm>
            <a:prstGeom prst="rect">
              <a:avLst/>
            </a:prstGeom>
            <a:grp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sv-SE"/>
            </a:p>
          </p:txBody>
        </p:sp>
        <p:sp>
          <p:nvSpPr>
            <p:cNvPr id="21" name="textruta 20">
              <a:extLst>
                <a:ext uri="{FF2B5EF4-FFF2-40B4-BE49-F238E27FC236}">
                  <a16:creationId xmlns:a16="http://schemas.microsoft.com/office/drawing/2014/main" id="{379D0E17-5F0B-7786-256F-5027CD10E510}"/>
                </a:ext>
              </a:extLst>
            </p:cNvPr>
            <p:cNvSpPr txBox="1"/>
            <p:nvPr/>
          </p:nvSpPr>
          <p:spPr>
            <a:xfrm>
              <a:off x="0" y="438022"/>
              <a:ext cx="397133" cy="292015"/>
            </a:xfrm>
            <a:prstGeom prst="rect">
              <a:avLst/>
            </a:prstGeom>
            <a:grpFill/>
            <a:ln>
              <a:noFill/>
            </a:ln>
          </p:spPr>
          <p:style>
            <a:lnRef idx="0">
              <a:scrgbClr r="0" g="0" b="0"/>
            </a:lnRef>
            <a:fillRef idx="0">
              <a:scrgbClr r="0" g="0" b="0"/>
            </a:fillRef>
            <a:effectRef idx="0">
              <a:scrgbClr r="0" g="0" b="0"/>
            </a:effectRef>
            <a:fontRef idx="minor">
              <a:schemeClr val="lt1"/>
            </a:fontRef>
          </p:style>
          <p:txBody>
            <a:bodyPr spcFirstLastPara="0" vert="horz" wrap="square" lIns="15240" tIns="10160" rIns="15240" bIns="10160" numCol="1" spcCol="1270" anchor="ctr" anchorCtr="0">
              <a:noAutofit/>
            </a:bodyPr>
            <a:lstStyle/>
            <a:p>
              <a:pPr marL="0" lvl="0" indent="0" algn="ctr" defTabSz="355600">
                <a:lnSpc>
                  <a:spcPct val="90000"/>
                </a:lnSpc>
                <a:spcBef>
                  <a:spcPct val="0"/>
                </a:spcBef>
                <a:spcAft>
                  <a:spcPct val="35000"/>
                </a:spcAft>
                <a:buNone/>
              </a:pPr>
              <a:r>
                <a:rPr lang="sv-SE" sz="800" kern="1200" dirty="0"/>
                <a:t>2025</a:t>
              </a:r>
            </a:p>
          </p:txBody>
        </p:sp>
      </p:grpSp>
      <p:grpSp>
        <p:nvGrpSpPr>
          <p:cNvPr id="38" name="Grupp 37">
            <a:extLst>
              <a:ext uri="{FF2B5EF4-FFF2-40B4-BE49-F238E27FC236}">
                <a16:creationId xmlns:a16="http://schemas.microsoft.com/office/drawing/2014/main" id="{015C57B5-5280-93CE-8A92-B1D100E78310}"/>
              </a:ext>
            </a:extLst>
          </p:cNvPr>
          <p:cNvGrpSpPr/>
          <p:nvPr/>
        </p:nvGrpSpPr>
        <p:grpSpPr>
          <a:xfrm>
            <a:off x="11572496" y="2709335"/>
            <a:ext cx="268973" cy="814881"/>
            <a:chOff x="10689726" y="895676"/>
            <a:chExt cx="268973" cy="814881"/>
          </a:xfrm>
        </p:grpSpPr>
        <p:cxnSp>
          <p:nvCxnSpPr>
            <p:cNvPr id="36" name="Rak koppling 35">
              <a:extLst>
                <a:ext uri="{FF2B5EF4-FFF2-40B4-BE49-F238E27FC236}">
                  <a16:creationId xmlns:a16="http://schemas.microsoft.com/office/drawing/2014/main" id="{476E39DF-A32E-2120-A443-904EDFF7DC18}"/>
                </a:ext>
              </a:extLst>
            </p:cNvPr>
            <p:cNvCxnSpPr>
              <a:cxnSpLocks/>
            </p:cNvCxnSpPr>
            <p:nvPr/>
          </p:nvCxnSpPr>
          <p:spPr>
            <a:xfrm>
              <a:off x="10725136" y="957263"/>
              <a:ext cx="7189" cy="753294"/>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37" name="Flödesschema: Hålremsa 36">
              <a:extLst>
                <a:ext uri="{FF2B5EF4-FFF2-40B4-BE49-F238E27FC236}">
                  <a16:creationId xmlns:a16="http://schemas.microsoft.com/office/drawing/2014/main" id="{46F7D9FF-B72A-BC06-9EAB-B4F7F6ADC816}"/>
                </a:ext>
              </a:extLst>
            </p:cNvPr>
            <p:cNvSpPr/>
            <p:nvPr/>
          </p:nvSpPr>
          <p:spPr>
            <a:xfrm>
              <a:off x="10689726" y="895676"/>
              <a:ext cx="268973" cy="301070"/>
            </a:xfrm>
            <a:prstGeom prst="flowChartPunchedTap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
        <p:nvSpPr>
          <p:cNvPr id="26" name="textruta 25">
            <a:extLst>
              <a:ext uri="{FF2B5EF4-FFF2-40B4-BE49-F238E27FC236}">
                <a16:creationId xmlns:a16="http://schemas.microsoft.com/office/drawing/2014/main" id="{0B01AC2D-359B-CAFF-7CF8-D3D458BBDE14}"/>
              </a:ext>
            </a:extLst>
          </p:cNvPr>
          <p:cNvSpPr txBox="1"/>
          <p:nvPr/>
        </p:nvSpPr>
        <p:spPr>
          <a:xfrm>
            <a:off x="406142" y="2989429"/>
            <a:ext cx="397133" cy="292015"/>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spcFirstLastPara="0" vert="horz" wrap="square" lIns="15240" tIns="10160" rIns="15240" bIns="10160" numCol="1" spcCol="1270" anchor="ctr" anchorCtr="0">
            <a:noAutofit/>
          </a:bodyPr>
          <a:lstStyle/>
          <a:p>
            <a:pPr marL="0" lvl="0" indent="0" algn="ctr" defTabSz="355600">
              <a:lnSpc>
                <a:spcPct val="90000"/>
              </a:lnSpc>
              <a:spcBef>
                <a:spcPct val="0"/>
              </a:spcBef>
              <a:spcAft>
                <a:spcPct val="35000"/>
              </a:spcAft>
              <a:buNone/>
            </a:pPr>
            <a:r>
              <a:rPr lang="sv-SE" sz="800" kern="1200" dirty="0"/>
              <a:t>2024</a:t>
            </a:r>
          </a:p>
        </p:txBody>
      </p:sp>
      <p:sp>
        <p:nvSpPr>
          <p:cNvPr id="25" name="textruta 24">
            <a:extLst>
              <a:ext uri="{FF2B5EF4-FFF2-40B4-BE49-F238E27FC236}">
                <a16:creationId xmlns:a16="http://schemas.microsoft.com/office/drawing/2014/main" id="{655316A1-C74C-A938-0F99-E3691802BABC}"/>
              </a:ext>
            </a:extLst>
          </p:cNvPr>
          <p:cNvSpPr txBox="1"/>
          <p:nvPr/>
        </p:nvSpPr>
        <p:spPr>
          <a:xfrm>
            <a:off x="351268" y="2283459"/>
            <a:ext cx="1647151" cy="276999"/>
          </a:xfrm>
          <a:prstGeom prst="rect">
            <a:avLst/>
          </a:prstGeom>
          <a:noFill/>
        </p:spPr>
        <p:txBody>
          <a:bodyPr wrap="square" lIns="91440" tIns="45720" rIns="91440" bIns="45720" rtlCol="0" anchor="t">
            <a:spAutoFit/>
          </a:bodyPr>
          <a:lstStyle/>
          <a:p>
            <a:r>
              <a:rPr lang="sv-SE" sz="1200" dirty="0"/>
              <a:t>Här är vi nu</a:t>
            </a:r>
          </a:p>
        </p:txBody>
      </p:sp>
      <p:sp>
        <p:nvSpPr>
          <p:cNvPr id="30" name="textruta 29">
            <a:extLst>
              <a:ext uri="{FF2B5EF4-FFF2-40B4-BE49-F238E27FC236}">
                <a16:creationId xmlns:a16="http://schemas.microsoft.com/office/drawing/2014/main" id="{BB16013E-50DF-B2AF-0B88-89784014752D}"/>
              </a:ext>
            </a:extLst>
          </p:cNvPr>
          <p:cNvSpPr txBox="1"/>
          <p:nvPr/>
        </p:nvSpPr>
        <p:spPr>
          <a:xfrm>
            <a:off x="11008650" y="2436192"/>
            <a:ext cx="1220008" cy="276999"/>
          </a:xfrm>
          <a:prstGeom prst="rect">
            <a:avLst/>
          </a:prstGeom>
          <a:noFill/>
        </p:spPr>
        <p:txBody>
          <a:bodyPr wrap="square" rtlCol="0">
            <a:spAutoFit/>
          </a:bodyPr>
          <a:lstStyle/>
          <a:p>
            <a:pPr algn="ctr"/>
            <a:r>
              <a:rPr lang="sv-SE" sz="1200" dirty="0"/>
              <a:t> Cosmic införs</a:t>
            </a:r>
          </a:p>
        </p:txBody>
      </p:sp>
      <p:sp>
        <p:nvSpPr>
          <p:cNvPr id="34" name="Pil: streckad höger 33">
            <a:extLst>
              <a:ext uri="{FF2B5EF4-FFF2-40B4-BE49-F238E27FC236}">
                <a16:creationId xmlns:a16="http://schemas.microsoft.com/office/drawing/2014/main" id="{C403A0FC-7D86-4623-AD61-1F236030B2F2}"/>
              </a:ext>
            </a:extLst>
          </p:cNvPr>
          <p:cNvSpPr/>
          <p:nvPr/>
        </p:nvSpPr>
        <p:spPr>
          <a:xfrm>
            <a:off x="8416695" y="3823063"/>
            <a:ext cx="3154857" cy="292015"/>
          </a:xfrm>
          <a:prstGeom prst="striped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35" name="textruta 34">
            <a:extLst>
              <a:ext uri="{FF2B5EF4-FFF2-40B4-BE49-F238E27FC236}">
                <a16:creationId xmlns:a16="http://schemas.microsoft.com/office/drawing/2014/main" id="{3387EEF0-3F6E-F87D-463F-508077A40339}"/>
              </a:ext>
            </a:extLst>
          </p:cNvPr>
          <p:cNvSpPr txBox="1"/>
          <p:nvPr/>
        </p:nvSpPr>
        <p:spPr>
          <a:xfrm>
            <a:off x="8346972" y="4040529"/>
            <a:ext cx="1647151" cy="276999"/>
          </a:xfrm>
          <a:prstGeom prst="rect">
            <a:avLst/>
          </a:prstGeom>
          <a:noFill/>
        </p:spPr>
        <p:txBody>
          <a:bodyPr wrap="square" lIns="91440" tIns="45720" rIns="91440" bIns="45720" rtlCol="0" anchor="t">
            <a:spAutoFit/>
          </a:bodyPr>
          <a:lstStyle/>
          <a:p>
            <a:r>
              <a:rPr lang="sv-SE" sz="1200" dirty="0"/>
              <a:t>Framflyttat införande</a:t>
            </a:r>
          </a:p>
        </p:txBody>
      </p:sp>
      <p:cxnSp>
        <p:nvCxnSpPr>
          <p:cNvPr id="24" name="Rak koppling 23">
            <a:extLst>
              <a:ext uri="{FF2B5EF4-FFF2-40B4-BE49-F238E27FC236}">
                <a16:creationId xmlns:a16="http://schemas.microsoft.com/office/drawing/2014/main" id="{11A38ACB-465F-E007-351B-CA3F53DA86AB}"/>
              </a:ext>
            </a:extLst>
          </p:cNvPr>
          <p:cNvCxnSpPr>
            <a:cxnSpLocks/>
          </p:cNvCxnSpPr>
          <p:nvPr/>
        </p:nvCxnSpPr>
        <p:spPr>
          <a:xfrm>
            <a:off x="838921" y="2588622"/>
            <a:ext cx="1184" cy="1965961"/>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pic>
        <p:nvPicPr>
          <p:cNvPr id="11" name="Bildobjekt 10" descr="En bild som visar clipart, symbol, konst, tecknad serie&#10;&#10;Automatiskt genererad beskrivning">
            <a:extLst>
              <a:ext uri="{FF2B5EF4-FFF2-40B4-BE49-F238E27FC236}">
                <a16:creationId xmlns:a16="http://schemas.microsoft.com/office/drawing/2014/main" id="{14F443F1-50D4-4B23-7D47-2C3C7B85FE6B}"/>
              </a:ext>
            </a:extLst>
          </p:cNvPr>
          <p:cNvPicPr>
            <a:picLocks noChangeAspect="1"/>
          </p:cNvPicPr>
          <p:nvPr/>
        </p:nvPicPr>
        <p:blipFill>
          <a:blip r:embed="rId13"/>
          <a:stretch>
            <a:fillRect/>
          </a:stretch>
        </p:blipFill>
        <p:spPr>
          <a:xfrm rot="3258074">
            <a:off x="11367848" y="1494688"/>
            <a:ext cx="444592" cy="1059007"/>
          </a:xfrm>
          <a:prstGeom prst="rect">
            <a:avLst/>
          </a:prstGeom>
        </p:spPr>
      </p:pic>
    </p:spTree>
    <p:extLst>
      <p:ext uri="{BB962C8B-B14F-4D97-AF65-F5344CB8AC3E}">
        <p14:creationId xmlns:p14="http://schemas.microsoft.com/office/powerpoint/2010/main" val="18584067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cxnSp>
        <p:nvCxnSpPr>
          <p:cNvPr id="63" name="Rak koppling 62">
            <a:extLst>
              <a:ext uri="{FF2B5EF4-FFF2-40B4-BE49-F238E27FC236}">
                <a16:creationId xmlns:a16="http://schemas.microsoft.com/office/drawing/2014/main" id="{B6430059-F153-65F5-EC34-2808190A9A47}"/>
              </a:ext>
            </a:extLst>
          </p:cNvPr>
          <p:cNvCxnSpPr>
            <a:cxnSpLocks/>
          </p:cNvCxnSpPr>
          <p:nvPr/>
        </p:nvCxnSpPr>
        <p:spPr>
          <a:xfrm>
            <a:off x="11733927" y="1606640"/>
            <a:ext cx="7395" cy="2037199"/>
          </a:xfrm>
          <a:prstGeom prst="line">
            <a:avLst/>
          </a:prstGeom>
          <a:ln w="38100">
            <a:solidFill>
              <a:srgbClr val="82CD9E"/>
            </a:solidFill>
          </a:ln>
        </p:spPr>
        <p:style>
          <a:lnRef idx="1">
            <a:schemeClr val="accent1"/>
          </a:lnRef>
          <a:fillRef idx="0">
            <a:schemeClr val="accent1"/>
          </a:fillRef>
          <a:effectRef idx="0">
            <a:schemeClr val="accent1"/>
          </a:effectRef>
          <a:fontRef idx="minor">
            <a:schemeClr val="tx1"/>
          </a:fontRef>
        </p:style>
      </p:cxnSp>
      <p:sp>
        <p:nvSpPr>
          <p:cNvPr id="12" name="Rektangel 11">
            <a:extLst>
              <a:ext uri="{FF2B5EF4-FFF2-40B4-BE49-F238E27FC236}">
                <a16:creationId xmlns:a16="http://schemas.microsoft.com/office/drawing/2014/main" id="{159FBE8E-0144-E421-FDF0-2995532F248B}"/>
              </a:ext>
            </a:extLst>
          </p:cNvPr>
          <p:cNvSpPr/>
          <p:nvPr/>
        </p:nvSpPr>
        <p:spPr>
          <a:xfrm>
            <a:off x="4924425" y="4215852"/>
            <a:ext cx="5119209" cy="17563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 name="Rektangel 10">
            <a:extLst>
              <a:ext uri="{FF2B5EF4-FFF2-40B4-BE49-F238E27FC236}">
                <a16:creationId xmlns:a16="http://schemas.microsoft.com/office/drawing/2014/main" id="{D6CC32F1-2C01-D58E-65FE-457D247AFB6B}"/>
              </a:ext>
            </a:extLst>
          </p:cNvPr>
          <p:cNvSpPr/>
          <p:nvPr/>
        </p:nvSpPr>
        <p:spPr>
          <a:xfrm>
            <a:off x="822404" y="4730654"/>
            <a:ext cx="2968296" cy="12378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CB55D482-4C83-4A7A-2081-AB3D654F5DB7}"/>
              </a:ext>
            </a:extLst>
          </p:cNvPr>
          <p:cNvSpPr>
            <a:spLocks noGrp="1"/>
          </p:cNvSpPr>
          <p:nvPr>
            <p:ph type="title"/>
          </p:nvPr>
        </p:nvSpPr>
        <p:spPr/>
        <p:txBody>
          <a:bodyPr/>
          <a:lstStyle/>
          <a:p>
            <a:r>
              <a:rPr lang="sv-SE"/>
              <a:t>Kommunikationsplan </a:t>
            </a:r>
            <a:r>
              <a:rPr lang="sv-SE" err="1"/>
              <a:t>chefspaket</a:t>
            </a:r>
            <a:endParaRPr lang="sv-SE"/>
          </a:p>
        </p:txBody>
      </p:sp>
      <p:sp>
        <p:nvSpPr>
          <p:cNvPr id="4" name="Platshållare för datum 3">
            <a:extLst>
              <a:ext uri="{FF2B5EF4-FFF2-40B4-BE49-F238E27FC236}">
                <a16:creationId xmlns:a16="http://schemas.microsoft.com/office/drawing/2014/main" id="{25C41738-67B6-E7DE-AD29-68BA1720338D}"/>
              </a:ext>
            </a:extLst>
          </p:cNvPr>
          <p:cNvSpPr>
            <a:spLocks noGrp="1"/>
          </p:cNvSpPr>
          <p:nvPr>
            <p:ph type="dt" sz="half" idx="14"/>
          </p:nvPr>
        </p:nvSpPr>
        <p:spPr>
          <a:xfrm>
            <a:off x="8888412" y="6452047"/>
            <a:ext cx="2332620" cy="324000"/>
          </a:xfrm>
        </p:spPr>
        <p:txBody>
          <a:bodyPr/>
          <a:lstStyle/>
          <a:p>
            <a:r>
              <a:rPr lang="sv-SE" err="1"/>
              <a:t>Chefspaket</a:t>
            </a:r>
            <a:r>
              <a:rPr lang="sv-SE"/>
              <a:t> 7 - Information│</a:t>
            </a:r>
          </a:p>
        </p:txBody>
      </p:sp>
      <p:sp>
        <p:nvSpPr>
          <p:cNvPr id="5" name="Platshållare för sidfot 4">
            <a:extLst>
              <a:ext uri="{FF2B5EF4-FFF2-40B4-BE49-F238E27FC236}">
                <a16:creationId xmlns:a16="http://schemas.microsoft.com/office/drawing/2014/main" id="{6C0C22FE-D251-D79D-8E3A-C6B8ED9BAD17}"/>
              </a:ext>
            </a:extLst>
          </p:cNvPr>
          <p:cNvSpPr>
            <a:spLocks noGrp="1"/>
          </p:cNvSpPr>
          <p:nvPr>
            <p:ph type="ftr" sz="quarter" idx="15"/>
          </p:nvPr>
        </p:nvSpPr>
        <p:spPr/>
        <p:txBody>
          <a:bodyPr/>
          <a:lstStyle/>
          <a:p>
            <a:r>
              <a:rPr lang="sv-SE"/>
              <a:t>Halland – Bästa livsplatsen</a:t>
            </a:r>
          </a:p>
        </p:txBody>
      </p:sp>
      <p:sp>
        <p:nvSpPr>
          <p:cNvPr id="6" name="Platshållare för bildnummer 5">
            <a:extLst>
              <a:ext uri="{FF2B5EF4-FFF2-40B4-BE49-F238E27FC236}">
                <a16:creationId xmlns:a16="http://schemas.microsoft.com/office/drawing/2014/main" id="{5CFC25E7-BA34-730D-C325-E9140EFD1008}"/>
              </a:ext>
            </a:extLst>
          </p:cNvPr>
          <p:cNvSpPr>
            <a:spLocks noGrp="1"/>
          </p:cNvSpPr>
          <p:nvPr>
            <p:ph type="sldNum" sz="quarter" idx="16"/>
          </p:nvPr>
        </p:nvSpPr>
        <p:spPr/>
        <p:txBody>
          <a:bodyPr/>
          <a:lstStyle/>
          <a:p>
            <a:fld id="{E8645303-2AAE-45D1-913A-B06AE6474513}" type="slidenum">
              <a:rPr lang="sv-SE" smtClean="0"/>
              <a:pPr/>
              <a:t>4</a:t>
            </a:fld>
            <a:endParaRPr lang="sv-SE"/>
          </a:p>
        </p:txBody>
      </p:sp>
      <p:cxnSp>
        <p:nvCxnSpPr>
          <p:cNvPr id="31" name="Rak koppling 30">
            <a:extLst>
              <a:ext uri="{FF2B5EF4-FFF2-40B4-BE49-F238E27FC236}">
                <a16:creationId xmlns:a16="http://schemas.microsoft.com/office/drawing/2014/main" id="{8BC8073B-A132-D332-16E6-31CE0CB6EA77}"/>
              </a:ext>
            </a:extLst>
          </p:cNvPr>
          <p:cNvCxnSpPr>
            <a:cxnSpLocks/>
          </p:cNvCxnSpPr>
          <p:nvPr/>
        </p:nvCxnSpPr>
        <p:spPr>
          <a:xfrm>
            <a:off x="6290102" y="1606640"/>
            <a:ext cx="7395" cy="2037199"/>
          </a:xfrm>
          <a:prstGeom prst="line">
            <a:avLst/>
          </a:prstGeom>
          <a:ln w="38100">
            <a:solidFill>
              <a:srgbClr val="FDC75F"/>
            </a:solidFill>
          </a:ln>
        </p:spPr>
        <p:style>
          <a:lnRef idx="1">
            <a:schemeClr val="accent1"/>
          </a:lnRef>
          <a:fillRef idx="0">
            <a:schemeClr val="accent1"/>
          </a:fillRef>
          <a:effectRef idx="0">
            <a:schemeClr val="accent1"/>
          </a:effectRef>
          <a:fontRef idx="minor">
            <a:schemeClr val="tx1"/>
          </a:fontRef>
        </p:style>
      </p:cxnSp>
      <p:pic>
        <p:nvPicPr>
          <p:cNvPr id="32" name="Bild 31" descr="Ruta kontur">
            <a:extLst>
              <a:ext uri="{FF2B5EF4-FFF2-40B4-BE49-F238E27FC236}">
                <a16:creationId xmlns:a16="http://schemas.microsoft.com/office/drawing/2014/main" id="{4DBDF657-AE56-833C-2FAD-79856F1548F2}"/>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6096" y="2120862"/>
            <a:ext cx="914400" cy="914400"/>
          </a:xfrm>
          <a:prstGeom prst="rect">
            <a:avLst/>
          </a:prstGeom>
        </p:spPr>
      </p:pic>
      <p:pic>
        <p:nvPicPr>
          <p:cNvPr id="33" name="Bild 32" descr="Ruta kontur">
            <a:extLst>
              <a:ext uri="{FF2B5EF4-FFF2-40B4-BE49-F238E27FC236}">
                <a16:creationId xmlns:a16="http://schemas.microsoft.com/office/drawing/2014/main" id="{8A7F7E47-9299-8F7D-528E-95A4E3AFF292}"/>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888128" y="2120862"/>
            <a:ext cx="914400" cy="914400"/>
          </a:xfrm>
          <a:prstGeom prst="rect">
            <a:avLst/>
          </a:prstGeom>
        </p:spPr>
      </p:pic>
      <p:pic>
        <p:nvPicPr>
          <p:cNvPr id="34" name="Bild 33" descr="Ruta kontur">
            <a:extLst>
              <a:ext uri="{FF2B5EF4-FFF2-40B4-BE49-F238E27FC236}">
                <a16:creationId xmlns:a16="http://schemas.microsoft.com/office/drawing/2014/main" id="{E55FB366-77CA-60E7-9E96-D0652718075D}"/>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798188" y="2120862"/>
            <a:ext cx="914400" cy="914400"/>
          </a:xfrm>
          <a:prstGeom prst="rect">
            <a:avLst/>
          </a:prstGeom>
        </p:spPr>
      </p:pic>
      <p:pic>
        <p:nvPicPr>
          <p:cNvPr id="36" name="Bild 35" descr="Ruta kontur">
            <a:extLst>
              <a:ext uri="{FF2B5EF4-FFF2-40B4-BE49-F238E27FC236}">
                <a16:creationId xmlns:a16="http://schemas.microsoft.com/office/drawing/2014/main" id="{B741FBC1-B9B6-D400-BC0A-D9101E2C05B3}"/>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580622" y="2120862"/>
            <a:ext cx="914400" cy="914400"/>
          </a:xfrm>
          <a:prstGeom prst="rect">
            <a:avLst/>
          </a:prstGeom>
        </p:spPr>
      </p:pic>
      <p:pic>
        <p:nvPicPr>
          <p:cNvPr id="37" name="Bild 36" descr="Ruta kontur">
            <a:extLst>
              <a:ext uri="{FF2B5EF4-FFF2-40B4-BE49-F238E27FC236}">
                <a16:creationId xmlns:a16="http://schemas.microsoft.com/office/drawing/2014/main" id="{9E18B459-A7DD-EBBE-F31D-32B1C99D1171}"/>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4482230" y="2120862"/>
            <a:ext cx="914400" cy="914400"/>
          </a:xfrm>
          <a:prstGeom prst="rect">
            <a:avLst/>
          </a:prstGeom>
        </p:spPr>
      </p:pic>
      <p:sp>
        <p:nvSpPr>
          <p:cNvPr id="40" name="textruta 39">
            <a:extLst>
              <a:ext uri="{FF2B5EF4-FFF2-40B4-BE49-F238E27FC236}">
                <a16:creationId xmlns:a16="http://schemas.microsoft.com/office/drawing/2014/main" id="{3D1B3E38-424E-DEEF-A42E-5B1DCEBD3ABA}"/>
              </a:ext>
            </a:extLst>
          </p:cNvPr>
          <p:cNvSpPr txBox="1"/>
          <p:nvPr/>
        </p:nvSpPr>
        <p:spPr>
          <a:xfrm>
            <a:off x="-2862" y="2966422"/>
            <a:ext cx="912157" cy="276999"/>
          </a:xfrm>
          <a:prstGeom prst="rect">
            <a:avLst/>
          </a:prstGeom>
          <a:noFill/>
        </p:spPr>
        <p:txBody>
          <a:bodyPr wrap="square" rtlCol="0">
            <a:spAutoFit/>
          </a:bodyPr>
          <a:lstStyle/>
          <a:p>
            <a:pPr algn="ctr"/>
            <a:r>
              <a:rPr lang="sv-SE" sz="1200"/>
              <a:t>Paket 2</a:t>
            </a:r>
          </a:p>
        </p:txBody>
      </p:sp>
      <p:grpSp>
        <p:nvGrpSpPr>
          <p:cNvPr id="13" name="Grupp 12">
            <a:extLst>
              <a:ext uri="{FF2B5EF4-FFF2-40B4-BE49-F238E27FC236}">
                <a16:creationId xmlns:a16="http://schemas.microsoft.com/office/drawing/2014/main" id="{EE4C011A-0074-DBFD-0E18-5321289DF894}"/>
              </a:ext>
            </a:extLst>
          </p:cNvPr>
          <p:cNvGrpSpPr/>
          <p:nvPr/>
        </p:nvGrpSpPr>
        <p:grpSpPr>
          <a:xfrm>
            <a:off x="5879847" y="3395342"/>
            <a:ext cx="820510" cy="820510"/>
            <a:chOff x="4388304" y="4190803"/>
            <a:chExt cx="820510" cy="820510"/>
          </a:xfrm>
        </p:grpSpPr>
        <p:sp>
          <p:nvSpPr>
            <p:cNvPr id="8" name="Ellips 7">
              <a:extLst>
                <a:ext uri="{FF2B5EF4-FFF2-40B4-BE49-F238E27FC236}">
                  <a16:creationId xmlns:a16="http://schemas.microsoft.com/office/drawing/2014/main" id="{37E5356B-2D54-AB5F-E63F-0793A2CCB074}"/>
                </a:ext>
              </a:extLst>
            </p:cNvPr>
            <p:cNvSpPr/>
            <p:nvPr/>
          </p:nvSpPr>
          <p:spPr>
            <a:xfrm>
              <a:off x="4388304" y="4190803"/>
              <a:ext cx="820510" cy="820510"/>
            </a:xfrm>
            <a:prstGeom prst="ellipse">
              <a:avLst/>
            </a:prstGeom>
            <a:solidFill>
              <a:srgbClr val="FDC7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7" name="textruta 46">
              <a:extLst>
                <a:ext uri="{FF2B5EF4-FFF2-40B4-BE49-F238E27FC236}">
                  <a16:creationId xmlns:a16="http://schemas.microsoft.com/office/drawing/2014/main" id="{CA34FC16-90F9-2523-9B9C-88BCA9C022D7}"/>
                </a:ext>
              </a:extLst>
            </p:cNvPr>
            <p:cNvSpPr txBox="1"/>
            <p:nvPr/>
          </p:nvSpPr>
          <p:spPr>
            <a:xfrm>
              <a:off x="4485688" y="4383797"/>
              <a:ext cx="625742" cy="400110"/>
            </a:xfrm>
            <a:prstGeom prst="rect">
              <a:avLst/>
            </a:prstGeom>
            <a:noFill/>
          </p:spPr>
          <p:txBody>
            <a:bodyPr wrap="square" rtlCol="0">
              <a:spAutoFit/>
            </a:bodyPr>
            <a:lstStyle/>
            <a:p>
              <a:pPr algn="ctr"/>
              <a:r>
                <a:rPr lang="sv-SE" sz="1000" b="1"/>
                <a:t>Här är </a:t>
              </a:r>
            </a:p>
            <a:p>
              <a:pPr algn="ctr"/>
              <a:r>
                <a:rPr lang="sv-SE" sz="1000" b="1"/>
                <a:t>vi nu</a:t>
              </a:r>
            </a:p>
          </p:txBody>
        </p:sp>
      </p:grpSp>
      <p:sp>
        <p:nvSpPr>
          <p:cNvPr id="48" name="textruta 47">
            <a:extLst>
              <a:ext uri="{FF2B5EF4-FFF2-40B4-BE49-F238E27FC236}">
                <a16:creationId xmlns:a16="http://schemas.microsoft.com/office/drawing/2014/main" id="{FF09392D-E234-29C0-D21B-5978FA41C944}"/>
              </a:ext>
            </a:extLst>
          </p:cNvPr>
          <p:cNvSpPr txBox="1"/>
          <p:nvPr/>
        </p:nvSpPr>
        <p:spPr>
          <a:xfrm>
            <a:off x="5119010" y="4301463"/>
            <a:ext cx="4523995" cy="1569660"/>
          </a:xfrm>
          <a:prstGeom prst="rect">
            <a:avLst/>
          </a:prstGeom>
          <a:noFill/>
        </p:spPr>
        <p:txBody>
          <a:bodyPr wrap="none" lIns="91440" tIns="45720" rIns="91440" bIns="45720" rtlCol="0" anchor="t">
            <a:spAutoFit/>
          </a:bodyPr>
          <a:lstStyle/>
          <a:p>
            <a:pPr algn="l" rtl="0" fontAlgn="base"/>
            <a:r>
              <a:rPr lang="sv-SE" sz="1200" b="1" i="0" u="none" strike="noStrike" dirty="0">
                <a:solidFill>
                  <a:srgbClr val="000000"/>
                </a:solidFill>
                <a:effectLst/>
                <a:latin typeface="Arial" panose="020B0604020202020204" pitchFamily="34" charset="0"/>
              </a:rPr>
              <a:t>Hur </a:t>
            </a:r>
            <a:r>
              <a:rPr lang="sv-SE" sz="1200" b="1" i="0" u="none" strike="noStrike" dirty="0" err="1">
                <a:solidFill>
                  <a:srgbClr val="000000"/>
                </a:solidFill>
                <a:effectLst/>
                <a:latin typeface="Arial" panose="020B0604020202020204" pitchFamily="34" charset="0"/>
              </a:rPr>
              <a:t>chefspaket</a:t>
            </a:r>
            <a:r>
              <a:rPr lang="sv-SE" sz="1200" b="1" i="0" u="none" strike="noStrike" dirty="0">
                <a:solidFill>
                  <a:srgbClr val="000000"/>
                </a:solidFill>
                <a:effectLst/>
                <a:latin typeface="Arial" panose="020B0604020202020204" pitchFamily="34" charset="0"/>
              </a:rPr>
              <a:t> kommuniceras ut i organisationen:</a:t>
            </a:r>
            <a:r>
              <a:rPr lang="en-US" sz="1200" b="0" i="0" dirty="0">
                <a:solidFill>
                  <a:srgbClr val="808080"/>
                </a:solidFill>
                <a:effectLst/>
                <a:latin typeface="Arial" panose="020B0604020202020204" pitchFamily="34" charset="0"/>
              </a:rPr>
              <a:t>​</a:t>
            </a:r>
            <a:endParaRPr lang="en-US" sz="1200" b="0" i="0" dirty="0">
              <a:solidFill>
                <a:srgbClr val="000000"/>
              </a:solidFill>
              <a:effectLst/>
              <a:latin typeface="Segoe UI" panose="020B0502040204020203" pitchFamily="34" charset="0"/>
            </a:endParaRPr>
          </a:p>
          <a:p>
            <a:pPr algn="l" rtl="0" fontAlgn="base"/>
            <a:r>
              <a:rPr lang="sv-SE" sz="1200" b="0" i="0" dirty="0">
                <a:solidFill>
                  <a:srgbClr val="808080"/>
                </a:solidFill>
                <a:effectLst/>
                <a:latin typeface="Arial" panose="020B0604020202020204" pitchFamily="34" charset="0"/>
              </a:rPr>
              <a:t>​</a:t>
            </a:r>
            <a:endParaRPr lang="sv-SE" sz="1200" b="0" i="0" dirty="0">
              <a:solidFill>
                <a:srgbClr val="000000"/>
              </a:solidFill>
              <a:effectLst/>
              <a:latin typeface="Segoe UI" panose="020B0502040204020203" pitchFamily="34" charset="0"/>
            </a:endParaRPr>
          </a:p>
          <a:p>
            <a:pPr algn="l" rtl="0" fontAlgn="base">
              <a:buFont typeface="Arial" panose="020B0604020202020204" pitchFamily="34" charset="0"/>
              <a:buChar char="•"/>
            </a:pPr>
            <a:r>
              <a:rPr lang="sv-SE" sz="1200" b="0" i="0" u="none" strike="noStrike" dirty="0">
                <a:solidFill>
                  <a:srgbClr val="000000"/>
                </a:solidFill>
                <a:effectLst/>
                <a:latin typeface="Arial" panose="020B0604020202020204" pitchFamily="34" charset="0"/>
              </a:rPr>
              <a:t>Samlad information på fvis.regionhalland.se. </a:t>
            </a:r>
            <a:r>
              <a:rPr lang="en-US" sz="1200" b="0" i="0" dirty="0">
                <a:solidFill>
                  <a:srgbClr val="808080"/>
                </a:solidFill>
                <a:effectLst/>
                <a:latin typeface="Arial" panose="020B0604020202020204" pitchFamily="34" charset="0"/>
              </a:rPr>
              <a:t>​</a:t>
            </a:r>
            <a:br>
              <a:rPr lang="en-US" sz="1200" b="0" i="0" dirty="0">
                <a:solidFill>
                  <a:srgbClr val="808080"/>
                </a:solidFill>
                <a:effectLst/>
                <a:latin typeface="Arial" panose="020B0604020202020204" pitchFamily="34" charset="0"/>
              </a:rPr>
            </a:br>
            <a:r>
              <a:rPr lang="en-US" sz="1200" b="0" i="0" dirty="0">
                <a:solidFill>
                  <a:srgbClr val="808080"/>
                </a:solidFill>
                <a:effectLst/>
                <a:latin typeface="Arial" panose="020B0604020202020204" pitchFamily="34" charset="0"/>
              </a:rPr>
              <a:t> </a:t>
            </a:r>
            <a:r>
              <a:rPr lang="sv-SE" sz="1200" b="0" i="0" u="none" strike="noStrike" dirty="0">
                <a:solidFill>
                  <a:srgbClr val="000000"/>
                </a:solidFill>
                <a:effectLst/>
                <a:latin typeface="Arial" panose="020B0604020202020204" pitchFamily="34" charset="0"/>
              </a:rPr>
              <a:t>Se flik, Privata vårdgivare/Övriga Privata vårdgivare. </a:t>
            </a:r>
            <a:r>
              <a:rPr lang="en-US" sz="1200" b="0" i="0" dirty="0">
                <a:solidFill>
                  <a:srgbClr val="808080"/>
                </a:solidFill>
                <a:effectLst/>
                <a:latin typeface="Arial" panose="020B0604020202020204" pitchFamily="34" charset="0"/>
              </a:rPr>
              <a:t>​</a:t>
            </a:r>
            <a:endParaRPr lang="en-US" sz="1200" b="0" i="0" dirty="0">
              <a:solidFill>
                <a:srgbClr val="000000"/>
              </a:solidFill>
              <a:effectLst/>
              <a:latin typeface="Arial" panose="020B0604020202020204" pitchFamily="34" charset="0"/>
            </a:endParaRPr>
          </a:p>
          <a:p>
            <a:pPr algn="l" rtl="0" fontAlgn="base">
              <a:buFont typeface="Arial" panose="020B0604020202020204" pitchFamily="34" charset="0"/>
              <a:buChar char="•"/>
            </a:pPr>
            <a:r>
              <a:rPr lang="sv-SE" sz="1200" b="0" i="0" u="none" strike="noStrike" dirty="0">
                <a:solidFill>
                  <a:srgbClr val="000000"/>
                </a:solidFill>
                <a:effectLst/>
                <a:latin typeface="Arial" panose="020B0604020202020204" pitchFamily="34" charset="0"/>
              </a:rPr>
              <a:t>Information via er kontaktperson ”FVIS-samordnare Införande”.</a:t>
            </a:r>
            <a:endParaRPr lang="sv-SE" sz="1200" b="0" i="0" dirty="0">
              <a:solidFill>
                <a:srgbClr val="000000"/>
              </a:solidFill>
              <a:effectLst/>
              <a:latin typeface="Arial" panose="020B0604020202020204" pitchFamily="34" charset="0"/>
            </a:endParaRPr>
          </a:p>
          <a:p>
            <a:pPr marL="171450" indent="-171450">
              <a:buFontTx/>
              <a:buChar char="-"/>
            </a:pPr>
            <a:endParaRPr lang="sv-SE" sz="1200" dirty="0"/>
          </a:p>
          <a:p>
            <a:pPr marL="171450" indent="-171450">
              <a:buFontTx/>
              <a:buChar char="-"/>
            </a:pPr>
            <a:endParaRPr lang="sv-SE" sz="1200" dirty="0"/>
          </a:p>
          <a:p>
            <a:endParaRPr lang="sv-SE" sz="1200" dirty="0"/>
          </a:p>
        </p:txBody>
      </p:sp>
      <p:graphicFrame>
        <p:nvGraphicFramePr>
          <p:cNvPr id="10" name="Tabell 5">
            <a:extLst>
              <a:ext uri="{FF2B5EF4-FFF2-40B4-BE49-F238E27FC236}">
                <a16:creationId xmlns:a16="http://schemas.microsoft.com/office/drawing/2014/main" id="{1F43C147-F5AD-CC6E-A503-EF9BD654E367}"/>
              </a:ext>
            </a:extLst>
          </p:cNvPr>
          <p:cNvGraphicFramePr>
            <a:graphicFrameLocks noGrp="1"/>
          </p:cNvGraphicFramePr>
          <p:nvPr>
            <p:extLst>
              <p:ext uri="{D42A27DB-BD31-4B8C-83A1-F6EECF244321}">
                <p14:modId xmlns:p14="http://schemas.microsoft.com/office/powerpoint/2010/main" val="3505123177"/>
              </p:ext>
            </p:extLst>
          </p:nvPr>
        </p:nvGraphicFramePr>
        <p:xfrm>
          <a:off x="-3284" y="1305440"/>
          <a:ext cx="5406910" cy="731520"/>
        </p:xfrm>
        <a:graphic>
          <a:graphicData uri="http://schemas.openxmlformats.org/drawingml/2006/table">
            <a:tbl>
              <a:tblPr firstRow="1" bandRow="1">
                <a:tableStyleId>{2D5ABB26-0587-4C30-8999-92F81FD0307C}</a:tableStyleId>
              </a:tblPr>
              <a:tblGrid>
                <a:gridCol w="450576">
                  <a:extLst>
                    <a:ext uri="{9D8B030D-6E8A-4147-A177-3AD203B41FA5}">
                      <a16:colId xmlns:a16="http://schemas.microsoft.com/office/drawing/2014/main" val="1342312561"/>
                    </a:ext>
                  </a:extLst>
                </a:gridCol>
                <a:gridCol w="450576">
                  <a:extLst>
                    <a:ext uri="{9D8B030D-6E8A-4147-A177-3AD203B41FA5}">
                      <a16:colId xmlns:a16="http://schemas.microsoft.com/office/drawing/2014/main" val="2557488078"/>
                    </a:ext>
                  </a:extLst>
                </a:gridCol>
                <a:gridCol w="451926">
                  <a:extLst>
                    <a:ext uri="{9D8B030D-6E8A-4147-A177-3AD203B41FA5}">
                      <a16:colId xmlns:a16="http://schemas.microsoft.com/office/drawing/2014/main" val="1605667458"/>
                    </a:ext>
                  </a:extLst>
                </a:gridCol>
                <a:gridCol w="449224">
                  <a:extLst>
                    <a:ext uri="{9D8B030D-6E8A-4147-A177-3AD203B41FA5}">
                      <a16:colId xmlns:a16="http://schemas.microsoft.com/office/drawing/2014/main" val="2731346132"/>
                    </a:ext>
                  </a:extLst>
                </a:gridCol>
                <a:gridCol w="450576">
                  <a:extLst>
                    <a:ext uri="{9D8B030D-6E8A-4147-A177-3AD203B41FA5}">
                      <a16:colId xmlns:a16="http://schemas.microsoft.com/office/drawing/2014/main" val="2108647920"/>
                    </a:ext>
                  </a:extLst>
                </a:gridCol>
                <a:gridCol w="520820">
                  <a:extLst>
                    <a:ext uri="{9D8B030D-6E8A-4147-A177-3AD203B41FA5}">
                      <a16:colId xmlns:a16="http://schemas.microsoft.com/office/drawing/2014/main" val="824799519"/>
                    </a:ext>
                  </a:extLst>
                </a:gridCol>
                <a:gridCol w="380332">
                  <a:extLst>
                    <a:ext uri="{9D8B030D-6E8A-4147-A177-3AD203B41FA5}">
                      <a16:colId xmlns:a16="http://schemas.microsoft.com/office/drawing/2014/main" val="933897521"/>
                    </a:ext>
                  </a:extLst>
                </a:gridCol>
                <a:gridCol w="450576">
                  <a:extLst>
                    <a:ext uri="{9D8B030D-6E8A-4147-A177-3AD203B41FA5}">
                      <a16:colId xmlns:a16="http://schemas.microsoft.com/office/drawing/2014/main" val="752681070"/>
                    </a:ext>
                  </a:extLst>
                </a:gridCol>
                <a:gridCol w="450576">
                  <a:extLst>
                    <a:ext uri="{9D8B030D-6E8A-4147-A177-3AD203B41FA5}">
                      <a16:colId xmlns:a16="http://schemas.microsoft.com/office/drawing/2014/main" val="1928694281"/>
                    </a:ext>
                  </a:extLst>
                </a:gridCol>
                <a:gridCol w="450576">
                  <a:extLst>
                    <a:ext uri="{9D8B030D-6E8A-4147-A177-3AD203B41FA5}">
                      <a16:colId xmlns:a16="http://schemas.microsoft.com/office/drawing/2014/main" val="1115471016"/>
                    </a:ext>
                  </a:extLst>
                </a:gridCol>
                <a:gridCol w="450576">
                  <a:extLst>
                    <a:ext uri="{9D8B030D-6E8A-4147-A177-3AD203B41FA5}">
                      <a16:colId xmlns:a16="http://schemas.microsoft.com/office/drawing/2014/main" val="3563196991"/>
                    </a:ext>
                  </a:extLst>
                </a:gridCol>
                <a:gridCol w="450576">
                  <a:extLst>
                    <a:ext uri="{9D8B030D-6E8A-4147-A177-3AD203B41FA5}">
                      <a16:colId xmlns:a16="http://schemas.microsoft.com/office/drawing/2014/main" val="3212966204"/>
                    </a:ext>
                  </a:extLst>
                </a:gridCol>
              </a:tblGrid>
              <a:tr h="322823">
                <a:tc>
                  <a:txBody>
                    <a:bodyPr/>
                    <a:lstStyle/>
                    <a:p>
                      <a:pPr algn="ctr"/>
                      <a:endParaRPr lang="sv-SE" sz="1200"/>
                    </a:p>
                    <a:p>
                      <a:pPr algn="ctr"/>
                      <a:endParaRPr lang="sv-SE" sz="120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sv-SE" sz="1200"/>
                    </a:p>
                    <a:p>
                      <a:pPr algn="ctr"/>
                      <a:r>
                        <a:rPr lang="sv-SE" sz="1200"/>
                        <a:t>Q1</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sv-SE" sz="12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sv-SE" sz="12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sv-SE" sz="1200"/>
                    </a:p>
                    <a:p>
                      <a:pPr algn="ctr"/>
                      <a:r>
                        <a:rPr lang="sv-SE" sz="1200"/>
                        <a:t>Q2</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sv-SE" sz="1200" b="1" dirty="0"/>
                        <a:t>2023</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sv-SE" sz="1200" b="1"/>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sv-SE" sz="1200"/>
                    </a:p>
                    <a:p>
                      <a:pPr algn="ctr"/>
                      <a:r>
                        <a:rPr lang="sv-SE" sz="1200"/>
                        <a:t>Q3</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sv-SE" sz="12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sv-SE" sz="12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sv-SE" sz="1200"/>
                    </a:p>
                    <a:p>
                      <a:pPr algn="ctr"/>
                      <a:r>
                        <a:rPr lang="sv-SE" sz="1200"/>
                        <a:t>Q4</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sv-SE" sz="120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34393061"/>
                  </a:ext>
                </a:extLst>
              </a:tr>
              <a:tr h="218991">
                <a:tc>
                  <a:txBody>
                    <a:bodyPr/>
                    <a:lstStyle/>
                    <a:p>
                      <a:pPr algn="ctr"/>
                      <a:r>
                        <a:rPr lang="sv-SE" sz="1200"/>
                        <a:t>jan</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sv-SE" sz="1200"/>
                        <a:t>feb</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sv-SE" sz="1200"/>
                        <a:t>mar</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sv-SE" sz="1200"/>
                        <a:t>apr</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sv-SE" sz="1200"/>
                        <a:t>maj</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sv-SE" sz="1200"/>
                        <a:t>jun</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sv-SE" sz="1200"/>
                        <a:t>jul</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sv-SE" sz="1200"/>
                        <a:t>aug</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sv-SE" sz="1200"/>
                        <a:t>sep</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sv-SE" sz="1200"/>
                        <a:t>okt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sv-SE" sz="1200"/>
                        <a:t>nov</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sv-SE" sz="1200" dirty="0"/>
                        <a:t>dec</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2612580617"/>
                  </a:ext>
                </a:extLst>
              </a:tr>
            </a:tbl>
          </a:graphicData>
        </a:graphic>
      </p:graphicFrame>
      <p:graphicFrame>
        <p:nvGraphicFramePr>
          <p:cNvPr id="9" name="Tabell 5">
            <a:extLst>
              <a:ext uri="{FF2B5EF4-FFF2-40B4-BE49-F238E27FC236}">
                <a16:creationId xmlns:a16="http://schemas.microsoft.com/office/drawing/2014/main" id="{BB0F8526-B55B-5810-9FE0-3217F372AB76}"/>
              </a:ext>
            </a:extLst>
          </p:cNvPr>
          <p:cNvGraphicFramePr>
            <a:graphicFrameLocks noGrp="1"/>
          </p:cNvGraphicFramePr>
          <p:nvPr>
            <p:extLst>
              <p:ext uri="{D42A27DB-BD31-4B8C-83A1-F6EECF244321}">
                <p14:modId xmlns:p14="http://schemas.microsoft.com/office/powerpoint/2010/main" val="1850274084"/>
              </p:ext>
            </p:extLst>
          </p:nvPr>
        </p:nvGraphicFramePr>
        <p:xfrm>
          <a:off x="5408849" y="1308325"/>
          <a:ext cx="5406910" cy="731520"/>
        </p:xfrm>
        <a:graphic>
          <a:graphicData uri="http://schemas.openxmlformats.org/drawingml/2006/table">
            <a:tbl>
              <a:tblPr firstRow="1" bandRow="1">
                <a:tableStyleId>{2D5ABB26-0587-4C30-8999-92F81FD0307C}</a:tableStyleId>
              </a:tblPr>
              <a:tblGrid>
                <a:gridCol w="450576">
                  <a:extLst>
                    <a:ext uri="{9D8B030D-6E8A-4147-A177-3AD203B41FA5}">
                      <a16:colId xmlns:a16="http://schemas.microsoft.com/office/drawing/2014/main" val="1342312561"/>
                    </a:ext>
                  </a:extLst>
                </a:gridCol>
                <a:gridCol w="450576">
                  <a:extLst>
                    <a:ext uri="{9D8B030D-6E8A-4147-A177-3AD203B41FA5}">
                      <a16:colId xmlns:a16="http://schemas.microsoft.com/office/drawing/2014/main" val="2557488078"/>
                    </a:ext>
                  </a:extLst>
                </a:gridCol>
                <a:gridCol w="451926">
                  <a:extLst>
                    <a:ext uri="{9D8B030D-6E8A-4147-A177-3AD203B41FA5}">
                      <a16:colId xmlns:a16="http://schemas.microsoft.com/office/drawing/2014/main" val="1605667458"/>
                    </a:ext>
                  </a:extLst>
                </a:gridCol>
                <a:gridCol w="449224">
                  <a:extLst>
                    <a:ext uri="{9D8B030D-6E8A-4147-A177-3AD203B41FA5}">
                      <a16:colId xmlns:a16="http://schemas.microsoft.com/office/drawing/2014/main" val="2731346132"/>
                    </a:ext>
                  </a:extLst>
                </a:gridCol>
                <a:gridCol w="450576">
                  <a:extLst>
                    <a:ext uri="{9D8B030D-6E8A-4147-A177-3AD203B41FA5}">
                      <a16:colId xmlns:a16="http://schemas.microsoft.com/office/drawing/2014/main" val="2108647920"/>
                    </a:ext>
                  </a:extLst>
                </a:gridCol>
                <a:gridCol w="533855">
                  <a:extLst>
                    <a:ext uri="{9D8B030D-6E8A-4147-A177-3AD203B41FA5}">
                      <a16:colId xmlns:a16="http://schemas.microsoft.com/office/drawing/2014/main" val="824799519"/>
                    </a:ext>
                  </a:extLst>
                </a:gridCol>
                <a:gridCol w="367297">
                  <a:extLst>
                    <a:ext uri="{9D8B030D-6E8A-4147-A177-3AD203B41FA5}">
                      <a16:colId xmlns:a16="http://schemas.microsoft.com/office/drawing/2014/main" val="933897521"/>
                    </a:ext>
                  </a:extLst>
                </a:gridCol>
                <a:gridCol w="450576">
                  <a:extLst>
                    <a:ext uri="{9D8B030D-6E8A-4147-A177-3AD203B41FA5}">
                      <a16:colId xmlns:a16="http://schemas.microsoft.com/office/drawing/2014/main" val="752681070"/>
                    </a:ext>
                  </a:extLst>
                </a:gridCol>
                <a:gridCol w="450576">
                  <a:extLst>
                    <a:ext uri="{9D8B030D-6E8A-4147-A177-3AD203B41FA5}">
                      <a16:colId xmlns:a16="http://schemas.microsoft.com/office/drawing/2014/main" val="1928694281"/>
                    </a:ext>
                  </a:extLst>
                </a:gridCol>
                <a:gridCol w="450576">
                  <a:extLst>
                    <a:ext uri="{9D8B030D-6E8A-4147-A177-3AD203B41FA5}">
                      <a16:colId xmlns:a16="http://schemas.microsoft.com/office/drawing/2014/main" val="1115471016"/>
                    </a:ext>
                  </a:extLst>
                </a:gridCol>
                <a:gridCol w="450576">
                  <a:extLst>
                    <a:ext uri="{9D8B030D-6E8A-4147-A177-3AD203B41FA5}">
                      <a16:colId xmlns:a16="http://schemas.microsoft.com/office/drawing/2014/main" val="3563196991"/>
                    </a:ext>
                  </a:extLst>
                </a:gridCol>
                <a:gridCol w="450576">
                  <a:extLst>
                    <a:ext uri="{9D8B030D-6E8A-4147-A177-3AD203B41FA5}">
                      <a16:colId xmlns:a16="http://schemas.microsoft.com/office/drawing/2014/main" val="3212966204"/>
                    </a:ext>
                  </a:extLst>
                </a:gridCol>
              </a:tblGrid>
              <a:tr h="322823">
                <a:tc>
                  <a:txBody>
                    <a:bodyPr/>
                    <a:lstStyle/>
                    <a:p>
                      <a:pPr algn="ctr"/>
                      <a:endParaRPr lang="sv-SE" sz="1200"/>
                    </a:p>
                    <a:p>
                      <a:pPr algn="ctr"/>
                      <a:endParaRPr lang="sv-SE" sz="120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sv-SE" sz="1200"/>
                    </a:p>
                    <a:p>
                      <a:pPr algn="ctr"/>
                      <a:r>
                        <a:rPr lang="sv-SE" sz="1200"/>
                        <a:t>Q1</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sv-SE" sz="12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sv-SE" sz="12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sv-SE" sz="1200"/>
                    </a:p>
                    <a:p>
                      <a:pPr algn="ctr"/>
                      <a:r>
                        <a:rPr lang="sv-SE" sz="1200"/>
                        <a:t>Q2</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sv-SE" sz="1200" b="1" dirty="0"/>
                        <a:t>2024</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sv-SE" sz="1200" b="1"/>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sv-SE" sz="1200"/>
                    </a:p>
                    <a:p>
                      <a:pPr algn="ctr"/>
                      <a:r>
                        <a:rPr lang="sv-SE" sz="1200"/>
                        <a:t>Q3</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sv-SE" sz="12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sv-SE" sz="12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sv-SE" sz="1200"/>
                    </a:p>
                    <a:p>
                      <a:pPr algn="ctr"/>
                      <a:r>
                        <a:rPr lang="sv-SE" sz="1200"/>
                        <a:t>Q4</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sv-SE" sz="120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34393061"/>
                  </a:ext>
                </a:extLst>
              </a:tr>
              <a:tr h="218991">
                <a:tc>
                  <a:txBody>
                    <a:bodyPr/>
                    <a:lstStyle/>
                    <a:p>
                      <a:pPr algn="ctr"/>
                      <a:r>
                        <a:rPr lang="sv-SE" sz="1200"/>
                        <a:t>jan</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sv-SE" sz="1200" dirty="0"/>
                        <a:t>feb</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sv-SE" sz="1200"/>
                        <a:t>mar</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sv-SE" sz="1200"/>
                        <a:t>apr</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sv-SE" sz="1200"/>
                        <a:t>maj</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sv-SE" sz="1200"/>
                        <a:t>jun</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sv-SE" sz="1200"/>
                        <a:t>jul</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sv-SE" sz="1200"/>
                        <a:t>aug</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sv-SE" sz="1200"/>
                        <a:t>sep</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sv-SE" sz="1200"/>
                        <a:t>okt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sv-SE" sz="1200"/>
                        <a:t>nov</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sv-SE" sz="1200" dirty="0"/>
                        <a:t>dec</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2612580617"/>
                  </a:ext>
                </a:extLst>
              </a:tr>
            </a:tbl>
          </a:graphicData>
        </a:graphic>
      </p:graphicFrame>
      <p:pic>
        <p:nvPicPr>
          <p:cNvPr id="14" name="Bild 13" descr="Ruta kontur">
            <a:extLst>
              <a:ext uri="{FF2B5EF4-FFF2-40B4-BE49-F238E27FC236}">
                <a16:creationId xmlns:a16="http://schemas.microsoft.com/office/drawing/2014/main" id="{249EF74B-B38E-F999-CCB5-9665033C4E56}"/>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822782" y="2138212"/>
            <a:ext cx="914400" cy="914400"/>
          </a:xfrm>
          <a:prstGeom prst="rect">
            <a:avLst/>
          </a:prstGeom>
        </p:spPr>
      </p:pic>
      <p:pic>
        <p:nvPicPr>
          <p:cNvPr id="15" name="Bild 14" descr="Ruta kontur">
            <a:extLst>
              <a:ext uri="{FF2B5EF4-FFF2-40B4-BE49-F238E27FC236}">
                <a16:creationId xmlns:a16="http://schemas.microsoft.com/office/drawing/2014/main" id="{F22EF4C2-1974-3F4E-EF6F-1B12E59D1939}"/>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6727006" y="2138212"/>
            <a:ext cx="914400" cy="914400"/>
          </a:xfrm>
          <a:prstGeom prst="rect">
            <a:avLst/>
          </a:prstGeom>
        </p:spPr>
      </p:pic>
      <p:pic>
        <p:nvPicPr>
          <p:cNvPr id="16" name="Bild 15" descr="Ruta kontur">
            <a:extLst>
              <a:ext uri="{FF2B5EF4-FFF2-40B4-BE49-F238E27FC236}">
                <a16:creationId xmlns:a16="http://schemas.microsoft.com/office/drawing/2014/main" id="{6DDAE6EF-3A12-FB5B-CD84-7FC5A4686400}"/>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7637066" y="2138212"/>
            <a:ext cx="914400" cy="914400"/>
          </a:xfrm>
          <a:prstGeom prst="rect">
            <a:avLst/>
          </a:prstGeom>
        </p:spPr>
      </p:pic>
      <p:pic>
        <p:nvPicPr>
          <p:cNvPr id="18" name="Bild 17" descr="Ruta kontur">
            <a:extLst>
              <a:ext uri="{FF2B5EF4-FFF2-40B4-BE49-F238E27FC236}">
                <a16:creationId xmlns:a16="http://schemas.microsoft.com/office/drawing/2014/main" id="{2A0B4106-028D-A584-C1D1-9575F3B94CBD}"/>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9014770" y="2138212"/>
            <a:ext cx="914400" cy="914400"/>
          </a:xfrm>
          <a:prstGeom prst="rect">
            <a:avLst/>
          </a:prstGeom>
        </p:spPr>
      </p:pic>
      <p:pic>
        <p:nvPicPr>
          <p:cNvPr id="19" name="Bild 18" descr="Ruta kontur">
            <a:extLst>
              <a:ext uri="{FF2B5EF4-FFF2-40B4-BE49-F238E27FC236}">
                <a16:creationId xmlns:a16="http://schemas.microsoft.com/office/drawing/2014/main" id="{AACCA162-E87E-975D-56EE-8D184AAFA026}"/>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9916378" y="2138212"/>
            <a:ext cx="914400" cy="914400"/>
          </a:xfrm>
          <a:prstGeom prst="rect">
            <a:avLst/>
          </a:prstGeom>
        </p:spPr>
      </p:pic>
      <p:sp>
        <p:nvSpPr>
          <p:cNvPr id="20" name="textruta 19">
            <a:extLst>
              <a:ext uri="{FF2B5EF4-FFF2-40B4-BE49-F238E27FC236}">
                <a16:creationId xmlns:a16="http://schemas.microsoft.com/office/drawing/2014/main" id="{820EEC0E-A1B2-94E9-F7C4-FE86B35A79D7}"/>
              </a:ext>
            </a:extLst>
          </p:cNvPr>
          <p:cNvSpPr txBox="1"/>
          <p:nvPr/>
        </p:nvSpPr>
        <p:spPr>
          <a:xfrm>
            <a:off x="917500" y="2966422"/>
            <a:ext cx="912157" cy="276999"/>
          </a:xfrm>
          <a:prstGeom prst="rect">
            <a:avLst/>
          </a:prstGeom>
          <a:noFill/>
        </p:spPr>
        <p:txBody>
          <a:bodyPr wrap="square" rtlCol="0">
            <a:spAutoFit/>
          </a:bodyPr>
          <a:lstStyle/>
          <a:p>
            <a:pPr algn="ctr"/>
            <a:r>
              <a:rPr lang="sv-SE" sz="1200"/>
              <a:t>Paket 3</a:t>
            </a:r>
          </a:p>
        </p:txBody>
      </p:sp>
      <p:sp>
        <p:nvSpPr>
          <p:cNvPr id="21" name="textruta 20">
            <a:extLst>
              <a:ext uri="{FF2B5EF4-FFF2-40B4-BE49-F238E27FC236}">
                <a16:creationId xmlns:a16="http://schemas.microsoft.com/office/drawing/2014/main" id="{A27550F7-59FD-ACC2-026A-680F24AE4D07}"/>
              </a:ext>
            </a:extLst>
          </p:cNvPr>
          <p:cNvSpPr txBox="1"/>
          <p:nvPr/>
        </p:nvSpPr>
        <p:spPr>
          <a:xfrm>
            <a:off x="1823521" y="2966422"/>
            <a:ext cx="912157" cy="276999"/>
          </a:xfrm>
          <a:prstGeom prst="rect">
            <a:avLst/>
          </a:prstGeom>
          <a:noFill/>
        </p:spPr>
        <p:txBody>
          <a:bodyPr wrap="square" rtlCol="0">
            <a:spAutoFit/>
          </a:bodyPr>
          <a:lstStyle/>
          <a:p>
            <a:pPr algn="ctr"/>
            <a:r>
              <a:rPr lang="sv-SE" sz="1200"/>
              <a:t>Paket 4</a:t>
            </a:r>
          </a:p>
        </p:txBody>
      </p:sp>
      <p:sp>
        <p:nvSpPr>
          <p:cNvPr id="23" name="textruta 22">
            <a:extLst>
              <a:ext uri="{FF2B5EF4-FFF2-40B4-BE49-F238E27FC236}">
                <a16:creationId xmlns:a16="http://schemas.microsoft.com/office/drawing/2014/main" id="{E8626A3D-D882-407A-ACB1-8CD10728A6A4}"/>
              </a:ext>
            </a:extLst>
          </p:cNvPr>
          <p:cNvSpPr txBox="1"/>
          <p:nvPr/>
        </p:nvSpPr>
        <p:spPr>
          <a:xfrm>
            <a:off x="3592235" y="2966422"/>
            <a:ext cx="912157" cy="276999"/>
          </a:xfrm>
          <a:prstGeom prst="rect">
            <a:avLst/>
          </a:prstGeom>
          <a:noFill/>
        </p:spPr>
        <p:txBody>
          <a:bodyPr wrap="square" rtlCol="0">
            <a:spAutoFit/>
          </a:bodyPr>
          <a:lstStyle/>
          <a:p>
            <a:pPr algn="ctr"/>
            <a:r>
              <a:rPr lang="sv-SE" sz="1200"/>
              <a:t>Paket 5</a:t>
            </a:r>
          </a:p>
        </p:txBody>
      </p:sp>
      <p:sp>
        <p:nvSpPr>
          <p:cNvPr id="24" name="textruta 23">
            <a:extLst>
              <a:ext uri="{FF2B5EF4-FFF2-40B4-BE49-F238E27FC236}">
                <a16:creationId xmlns:a16="http://schemas.microsoft.com/office/drawing/2014/main" id="{74B75290-8DC2-DDE0-6BD2-B86E6D1CF278}"/>
              </a:ext>
            </a:extLst>
          </p:cNvPr>
          <p:cNvSpPr txBox="1"/>
          <p:nvPr/>
        </p:nvSpPr>
        <p:spPr>
          <a:xfrm>
            <a:off x="4460903" y="2966422"/>
            <a:ext cx="1000182" cy="276999"/>
          </a:xfrm>
          <a:prstGeom prst="rect">
            <a:avLst/>
          </a:prstGeom>
          <a:noFill/>
        </p:spPr>
        <p:txBody>
          <a:bodyPr wrap="square" rtlCol="0">
            <a:spAutoFit/>
          </a:bodyPr>
          <a:lstStyle/>
          <a:p>
            <a:pPr algn="ctr"/>
            <a:r>
              <a:rPr lang="sv-SE" sz="1200"/>
              <a:t>Paket 6</a:t>
            </a:r>
          </a:p>
        </p:txBody>
      </p:sp>
      <p:sp>
        <p:nvSpPr>
          <p:cNvPr id="25" name="textruta 24">
            <a:extLst>
              <a:ext uri="{FF2B5EF4-FFF2-40B4-BE49-F238E27FC236}">
                <a16:creationId xmlns:a16="http://schemas.microsoft.com/office/drawing/2014/main" id="{91919B06-2152-325F-DDF6-45FF0D6C1CD1}"/>
              </a:ext>
            </a:extLst>
          </p:cNvPr>
          <p:cNvSpPr txBox="1"/>
          <p:nvPr/>
        </p:nvSpPr>
        <p:spPr>
          <a:xfrm>
            <a:off x="5824521" y="2966422"/>
            <a:ext cx="960360" cy="461665"/>
          </a:xfrm>
          <a:prstGeom prst="rect">
            <a:avLst/>
          </a:prstGeom>
          <a:noFill/>
        </p:spPr>
        <p:txBody>
          <a:bodyPr wrap="square" rtlCol="0">
            <a:spAutoFit/>
          </a:bodyPr>
          <a:lstStyle/>
          <a:p>
            <a:pPr algn="ctr"/>
            <a:r>
              <a:rPr lang="sv-SE" sz="1200" dirty="0"/>
              <a:t>Paket 7</a:t>
            </a:r>
          </a:p>
          <a:p>
            <a:pPr algn="ctr"/>
            <a:r>
              <a:rPr lang="sv-SE" sz="1200" dirty="0"/>
              <a:t>”Ny tidplan”</a:t>
            </a:r>
          </a:p>
        </p:txBody>
      </p:sp>
      <p:sp>
        <p:nvSpPr>
          <p:cNvPr id="26" name="textruta 25">
            <a:extLst>
              <a:ext uri="{FF2B5EF4-FFF2-40B4-BE49-F238E27FC236}">
                <a16:creationId xmlns:a16="http://schemas.microsoft.com/office/drawing/2014/main" id="{97E3C40E-014D-053C-43C8-91D04A47C15F}"/>
              </a:ext>
            </a:extLst>
          </p:cNvPr>
          <p:cNvSpPr txBox="1"/>
          <p:nvPr/>
        </p:nvSpPr>
        <p:spPr>
          <a:xfrm>
            <a:off x="6721209" y="2966421"/>
            <a:ext cx="963072" cy="646331"/>
          </a:xfrm>
          <a:prstGeom prst="rect">
            <a:avLst/>
          </a:prstGeom>
          <a:noFill/>
        </p:spPr>
        <p:txBody>
          <a:bodyPr wrap="square" rtlCol="0">
            <a:spAutoFit/>
          </a:bodyPr>
          <a:lstStyle/>
          <a:p>
            <a:pPr algn="ctr"/>
            <a:r>
              <a:rPr lang="sv-SE" sz="1200" dirty="0"/>
              <a:t>Paket 8</a:t>
            </a:r>
          </a:p>
          <a:p>
            <a:pPr algn="ctr"/>
            <a:r>
              <a:rPr lang="sv-SE" sz="1200" dirty="0"/>
              <a:t>”Arbetssätt&amp; Rutiner”</a:t>
            </a:r>
          </a:p>
        </p:txBody>
      </p:sp>
      <p:sp>
        <p:nvSpPr>
          <p:cNvPr id="27" name="textruta 26">
            <a:extLst>
              <a:ext uri="{FF2B5EF4-FFF2-40B4-BE49-F238E27FC236}">
                <a16:creationId xmlns:a16="http://schemas.microsoft.com/office/drawing/2014/main" id="{F8B00CBF-F1EF-6853-3ADB-C8C061416A90}"/>
              </a:ext>
            </a:extLst>
          </p:cNvPr>
          <p:cNvSpPr txBox="1"/>
          <p:nvPr/>
        </p:nvSpPr>
        <p:spPr>
          <a:xfrm>
            <a:off x="7586395" y="2966421"/>
            <a:ext cx="1044190" cy="646331"/>
          </a:xfrm>
          <a:prstGeom prst="rect">
            <a:avLst/>
          </a:prstGeom>
          <a:noFill/>
        </p:spPr>
        <p:txBody>
          <a:bodyPr wrap="square" rtlCol="0">
            <a:spAutoFit/>
          </a:bodyPr>
          <a:lstStyle/>
          <a:p>
            <a:pPr algn="ctr"/>
            <a:r>
              <a:rPr lang="sv-SE" sz="1200" dirty="0"/>
              <a:t>Paket 9</a:t>
            </a:r>
          </a:p>
          <a:p>
            <a:pPr algn="ctr"/>
            <a:r>
              <a:rPr lang="sv-SE" sz="1200" dirty="0"/>
              <a:t>”Sommar-</a:t>
            </a:r>
          </a:p>
          <a:p>
            <a:pPr algn="ctr"/>
            <a:r>
              <a:rPr lang="sv-SE" sz="1200" dirty="0"/>
              <a:t>Kampanj”</a:t>
            </a:r>
          </a:p>
        </p:txBody>
      </p:sp>
      <p:sp>
        <p:nvSpPr>
          <p:cNvPr id="52" name="textruta 51">
            <a:extLst>
              <a:ext uri="{FF2B5EF4-FFF2-40B4-BE49-F238E27FC236}">
                <a16:creationId xmlns:a16="http://schemas.microsoft.com/office/drawing/2014/main" id="{8D2D8B86-1A88-3EE3-6DCE-78527CC9209A}"/>
              </a:ext>
            </a:extLst>
          </p:cNvPr>
          <p:cNvSpPr txBox="1"/>
          <p:nvPr/>
        </p:nvSpPr>
        <p:spPr>
          <a:xfrm>
            <a:off x="8960406" y="2966421"/>
            <a:ext cx="1044190" cy="461665"/>
          </a:xfrm>
          <a:prstGeom prst="rect">
            <a:avLst/>
          </a:prstGeom>
          <a:noFill/>
        </p:spPr>
        <p:txBody>
          <a:bodyPr wrap="square" rtlCol="0">
            <a:spAutoFit/>
          </a:bodyPr>
          <a:lstStyle/>
          <a:p>
            <a:pPr algn="ctr"/>
            <a:r>
              <a:rPr lang="sv-SE" sz="1200" dirty="0"/>
              <a:t>Paket 10</a:t>
            </a:r>
          </a:p>
          <a:p>
            <a:pPr algn="ctr"/>
            <a:r>
              <a:rPr lang="sv-SE" sz="1200" dirty="0"/>
              <a:t>”Utbildning”</a:t>
            </a:r>
          </a:p>
        </p:txBody>
      </p:sp>
      <p:sp>
        <p:nvSpPr>
          <p:cNvPr id="62" name="textruta 61">
            <a:extLst>
              <a:ext uri="{FF2B5EF4-FFF2-40B4-BE49-F238E27FC236}">
                <a16:creationId xmlns:a16="http://schemas.microsoft.com/office/drawing/2014/main" id="{98BB11ED-B7DA-560D-8981-8836C820DE85}"/>
              </a:ext>
            </a:extLst>
          </p:cNvPr>
          <p:cNvSpPr txBox="1"/>
          <p:nvPr/>
        </p:nvSpPr>
        <p:spPr>
          <a:xfrm>
            <a:off x="9832460" y="2966421"/>
            <a:ext cx="1108845" cy="461665"/>
          </a:xfrm>
          <a:prstGeom prst="rect">
            <a:avLst/>
          </a:prstGeom>
          <a:noFill/>
        </p:spPr>
        <p:txBody>
          <a:bodyPr wrap="square" rtlCol="0">
            <a:spAutoFit/>
          </a:bodyPr>
          <a:lstStyle/>
          <a:p>
            <a:pPr algn="ctr"/>
            <a:r>
              <a:rPr lang="sv-SE" sz="1200" dirty="0"/>
              <a:t>Paket 11</a:t>
            </a:r>
          </a:p>
          <a:p>
            <a:pPr algn="ctr"/>
            <a:r>
              <a:rPr lang="sv-SE" sz="1200" dirty="0"/>
              <a:t>”Patienterna”</a:t>
            </a:r>
          </a:p>
        </p:txBody>
      </p:sp>
      <p:sp>
        <p:nvSpPr>
          <p:cNvPr id="66" name="textruta 65">
            <a:extLst>
              <a:ext uri="{FF2B5EF4-FFF2-40B4-BE49-F238E27FC236}">
                <a16:creationId xmlns:a16="http://schemas.microsoft.com/office/drawing/2014/main" id="{78420B5D-455B-459E-18B1-E10E5486E944}"/>
              </a:ext>
            </a:extLst>
          </p:cNvPr>
          <p:cNvSpPr txBox="1"/>
          <p:nvPr/>
        </p:nvSpPr>
        <p:spPr>
          <a:xfrm>
            <a:off x="920257" y="4869152"/>
            <a:ext cx="2823979" cy="830997"/>
          </a:xfrm>
          <a:prstGeom prst="rect">
            <a:avLst/>
          </a:prstGeom>
          <a:noFill/>
        </p:spPr>
        <p:txBody>
          <a:bodyPr wrap="square" rtlCol="0" anchor="ctr">
            <a:spAutoFit/>
          </a:bodyPr>
          <a:lstStyle/>
          <a:p>
            <a:r>
              <a:rPr lang="sv-SE" sz="1200" b="1"/>
              <a:t>Innehåll i chefspaketet:</a:t>
            </a:r>
          </a:p>
          <a:p>
            <a:endParaRPr lang="sv-SE" sz="1200" b="1"/>
          </a:p>
          <a:p>
            <a:pPr marL="171450" indent="-171450">
              <a:buFont typeface="Arial" panose="020B0604020202020204" pitchFamily="34" charset="0"/>
              <a:buChar char="•"/>
            </a:pPr>
            <a:r>
              <a:rPr lang="sv-SE" sz="1200"/>
              <a:t>Del 1: Bakgrundsinfo till chef (blått)</a:t>
            </a:r>
          </a:p>
          <a:p>
            <a:pPr marL="171450" indent="-171450">
              <a:buFont typeface="Arial" panose="020B0604020202020204" pitchFamily="34" charset="0"/>
              <a:buChar char="•"/>
            </a:pPr>
            <a:r>
              <a:rPr lang="sv-SE" sz="1200"/>
              <a:t>Del 2: APT-material till medarbetare</a:t>
            </a:r>
          </a:p>
        </p:txBody>
      </p:sp>
      <p:cxnSp>
        <p:nvCxnSpPr>
          <p:cNvPr id="22" name="Rak koppling 21">
            <a:extLst>
              <a:ext uri="{FF2B5EF4-FFF2-40B4-BE49-F238E27FC236}">
                <a16:creationId xmlns:a16="http://schemas.microsoft.com/office/drawing/2014/main" id="{ACC067FD-D5CD-9E59-7D6E-4710234774C1}"/>
              </a:ext>
            </a:extLst>
          </p:cNvPr>
          <p:cNvCxnSpPr>
            <a:cxnSpLocks/>
          </p:cNvCxnSpPr>
          <p:nvPr/>
        </p:nvCxnSpPr>
        <p:spPr>
          <a:xfrm flipH="1">
            <a:off x="10815759" y="1762240"/>
            <a:ext cx="1376241" cy="0"/>
          </a:xfrm>
          <a:prstGeom prst="line">
            <a:avLst/>
          </a:prstGeom>
          <a:ln/>
        </p:spPr>
        <p:style>
          <a:lnRef idx="2">
            <a:schemeClr val="dk1"/>
          </a:lnRef>
          <a:fillRef idx="0">
            <a:schemeClr val="dk1"/>
          </a:fillRef>
          <a:effectRef idx="1">
            <a:schemeClr val="dk1"/>
          </a:effectRef>
          <a:fontRef idx="minor">
            <a:schemeClr val="tx1"/>
          </a:fontRef>
        </p:style>
      </p:cxnSp>
      <p:sp>
        <p:nvSpPr>
          <p:cNvPr id="30" name="textruta 29">
            <a:extLst>
              <a:ext uri="{FF2B5EF4-FFF2-40B4-BE49-F238E27FC236}">
                <a16:creationId xmlns:a16="http://schemas.microsoft.com/office/drawing/2014/main" id="{B626DF46-80A5-395D-AE61-729194931DC6}"/>
              </a:ext>
            </a:extLst>
          </p:cNvPr>
          <p:cNvSpPr txBox="1"/>
          <p:nvPr/>
        </p:nvSpPr>
        <p:spPr>
          <a:xfrm>
            <a:off x="10869612" y="1773162"/>
            <a:ext cx="399970" cy="276999"/>
          </a:xfrm>
          <a:prstGeom prst="rect">
            <a:avLst/>
          </a:prstGeom>
          <a:noFill/>
        </p:spPr>
        <p:txBody>
          <a:bodyPr wrap="square" rtlCol="0">
            <a:spAutoFit/>
          </a:bodyPr>
          <a:lstStyle/>
          <a:p>
            <a:r>
              <a:rPr lang="sv-SE" sz="1200"/>
              <a:t>jan</a:t>
            </a:r>
          </a:p>
        </p:txBody>
      </p:sp>
      <p:sp>
        <p:nvSpPr>
          <p:cNvPr id="35" name="textruta 34">
            <a:extLst>
              <a:ext uri="{FF2B5EF4-FFF2-40B4-BE49-F238E27FC236}">
                <a16:creationId xmlns:a16="http://schemas.microsoft.com/office/drawing/2014/main" id="{EDADABAE-0895-0DCB-E88A-6F5E1C35443A}"/>
              </a:ext>
            </a:extLst>
          </p:cNvPr>
          <p:cNvSpPr txBox="1"/>
          <p:nvPr/>
        </p:nvSpPr>
        <p:spPr>
          <a:xfrm>
            <a:off x="11277336" y="1770404"/>
            <a:ext cx="399970" cy="276999"/>
          </a:xfrm>
          <a:prstGeom prst="rect">
            <a:avLst/>
          </a:prstGeom>
          <a:noFill/>
        </p:spPr>
        <p:txBody>
          <a:bodyPr wrap="square" rtlCol="0">
            <a:spAutoFit/>
          </a:bodyPr>
          <a:lstStyle/>
          <a:p>
            <a:r>
              <a:rPr lang="sv-SE" sz="1200"/>
              <a:t>feb</a:t>
            </a:r>
          </a:p>
        </p:txBody>
      </p:sp>
      <p:sp>
        <p:nvSpPr>
          <p:cNvPr id="38" name="textruta 37">
            <a:extLst>
              <a:ext uri="{FF2B5EF4-FFF2-40B4-BE49-F238E27FC236}">
                <a16:creationId xmlns:a16="http://schemas.microsoft.com/office/drawing/2014/main" id="{F8682A15-0851-EF25-0CF0-10EB63F75946}"/>
              </a:ext>
            </a:extLst>
          </p:cNvPr>
          <p:cNvSpPr txBox="1"/>
          <p:nvPr/>
        </p:nvSpPr>
        <p:spPr>
          <a:xfrm>
            <a:off x="11240046" y="1502635"/>
            <a:ext cx="399970" cy="276999"/>
          </a:xfrm>
          <a:prstGeom prst="rect">
            <a:avLst/>
          </a:prstGeom>
          <a:noFill/>
          <a:ln>
            <a:noFill/>
          </a:ln>
        </p:spPr>
        <p:txBody>
          <a:bodyPr wrap="square" rtlCol="0">
            <a:spAutoFit/>
          </a:bodyPr>
          <a:lstStyle/>
          <a:p>
            <a:r>
              <a:rPr lang="sv-SE" sz="1200"/>
              <a:t>Q1</a:t>
            </a:r>
          </a:p>
        </p:txBody>
      </p:sp>
      <p:pic>
        <p:nvPicPr>
          <p:cNvPr id="29" name="Bild 28" descr="Ruta kontur">
            <a:extLst>
              <a:ext uri="{FF2B5EF4-FFF2-40B4-BE49-F238E27FC236}">
                <a16:creationId xmlns:a16="http://schemas.microsoft.com/office/drawing/2014/main" id="{08803B8C-3990-8163-FC15-835AB981BCBB}"/>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0798165" y="2137217"/>
            <a:ext cx="914400" cy="914400"/>
          </a:xfrm>
          <a:prstGeom prst="rect">
            <a:avLst/>
          </a:prstGeom>
        </p:spPr>
      </p:pic>
      <p:sp>
        <p:nvSpPr>
          <p:cNvPr id="39" name="textruta 38">
            <a:extLst>
              <a:ext uri="{FF2B5EF4-FFF2-40B4-BE49-F238E27FC236}">
                <a16:creationId xmlns:a16="http://schemas.microsoft.com/office/drawing/2014/main" id="{1F4BAA33-912A-491D-2CDF-2527917BC595}"/>
              </a:ext>
            </a:extLst>
          </p:cNvPr>
          <p:cNvSpPr txBox="1"/>
          <p:nvPr/>
        </p:nvSpPr>
        <p:spPr>
          <a:xfrm>
            <a:off x="10747487" y="2965408"/>
            <a:ext cx="1044190" cy="276999"/>
          </a:xfrm>
          <a:prstGeom prst="rect">
            <a:avLst/>
          </a:prstGeom>
          <a:noFill/>
        </p:spPr>
        <p:txBody>
          <a:bodyPr wrap="square" rtlCol="0">
            <a:spAutoFit/>
          </a:bodyPr>
          <a:lstStyle/>
          <a:p>
            <a:pPr algn="ctr"/>
            <a:r>
              <a:rPr lang="sv-SE" sz="1200"/>
              <a:t>Paket 12</a:t>
            </a:r>
          </a:p>
        </p:txBody>
      </p:sp>
      <p:grpSp>
        <p:nvGrpSpPr>
          <p:cNvPr id="28" name="Grupp 27">
            <a:extLst>
              <a:ext uri="{FF2B5EF4-FFF2-40B4-BE49-F238E27FC236}">
                <a16:creationId xmlns:a16="http://schemas.microsoft.com/office/drawing/2014/main" id="{72CD4E09-C091-8386-C703-875E00C05B6D}"/>
              </a:ext>
            </a:extLst>
          </p:cNvPr>
          <p:cNvGrpSpPr/>
          <p:nvPr/>
        </p:nvGrpSpPr>
        <p:grpSpPr>
          <a:xfrm>
            <a:off x="11321686" y="3429000"/>
            <a:ext cx="843580" cy="820510"/>
            <a:chOff x="4388304" y="4190803"/>
            <a:chExt cx="843580" cy="820510"/>
          </a:xfrm>
          <a:solidFill>
            <a:srgbClr val="82CD9E"/>
          </a:solidFill>
        </p:grpSpPr>
        <p:sp>
          <p:nvSpPr>
            <p:cNvPr id="41" name="Ellips 40">
              <a:extLst>
                <a:ext uri="{FF2B5EF4-FFF2-40B4-BE49-F238E27FC236}">
                  <a16:creationId xmlns:a16="http://schemas.microsoft.com/office/drawing/2014/main" id="{1D6E49EA-B885-B2A8-DD08-F0554F1406FF}"/>
                </a:ext>
              </a:extLst>
            </p:cNvPr>
            <p:cNvSpPr/>
            <p:nvPr/>
          </p:nvSpPr>
          <p:spPr>
            <a:xfrm>
              <a:off x="4388304" y="4190803"/>
              <a:ext cx="820510" cy="82051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2" name="textruta 41">
              <a:extLst>
                <a:ext uri="{FF2B5EF4-FFF2-40B4-BE49-F238E27FC236}">
                  <a16:creationId xmlns:a16="http://schemas.microsoft.com/office/drawing/2014/main" id="{2467A73C-E6D2-6F4D-3FE4-6DD1B1B1990A}"/>
                </a:ext>
              </a:extLst>
            </p:cNvPr>
            <p:cNvSpPr txBox="1"/>
            <p:nvPr/>
          </p:nvSpPr>
          <p:spPr>
            <a:xfrm>
              <a:off x="4388304" y="4376347"/>
              <a:ext cx="843580" cy="400110"/>
            </a:xfrm>
            <a:prstGeom prst="rect">
              <a:avLst/>
            </a:prstGeom>
            <a:noFill/>
          </p:spPr>
          <p:txBody>
            <a:bodyPr wrap="square" rtlCol="0">
              <a:spAutoFit/>
            </a:bodyPr>
            <a:lstStyle/>
            <a:p>
              <a:pPr algn="ctr"/>
              <a:r>
                <a:rPr lang="sv-SE" sz="1000" b="1" dirty="0"/>
                <a:t>Cosmic införs</a:t>
              </a:r>
            </a:p>
          </p:txBody>
        </p:sp>
      </p:grpSp>
      <p:sp>
        <p:nvSpPr>
          <p:cNvPr id="3" name="textruta 2">
            <a:extLst>
              <a:ext uri="{FF2B5EF4-FFF2-40B4-BE49-F238E27FC236}">
                <a16:creationId xmlns:a16="http://schemas.microsoft.com/office/drawing/2014/main" id="{EE440A30-F19F-F301-8643-E1CF47B91EFF}"/>
              </a:ext>
            </a:extLst>
          </p:cNvPr>
          <p:cNvSpPr txBox="1"/>
          <p:nvPr/>
        </p:nvSpPr>
        <p:spPr>
          <a:xfrm>
            <a:off x="11664112" y="1758804"/>
            <a:ext cx="517151" cy="276999"/>
          </a:xfrm>
          <a:prstGeom prst="rect">
            <a:avLst/>
          </a:prstGeom>
          <a:noFill/>
        </p:spPr>
        <p:txBody>
          <a:bodyPr wrap="square" rtlCol="0">
            <a:spAutoFit/>
          </a:bodyPr>
          <a:lstStyle/>
          <a:p>
            <a:r>
              <a:rPr lang="sv-SE" sz="1200"/>
              <a:t>mar</a:t>
            </a:r>
          </a:p>
        </p:txBody>
      </p:sp>
      <p:sp>
        <p:nvSpPr>
          <p:cNvPr id="45" name="textruta 44">
            <a:extLst>
              <a:ext uri="{FF2B5EF4-FFF2-40B4-BE49-F238E27FC236}">
                <a16:creationId xmlns:a16="http://schemas.microsoft.com/office/drawing/2014/main" id="{EBFEC749-AEEE-D6DB-E818-8413486E9F70}"/>
              </a:ext>
            </a:extLst>
          </p:cNvPr>
          <p:cNvSpPr txBox="1"/>
          <p:nvPr/>
        </p:nvSpPr>
        <p:spPr>
          <a:xfrm>
            <a:off x="11640016" y="1306220"/>
            <a:ext cx="541866" cy="276999"/>
          </a:xfrm>
          <a:prstGeom prst="rect">
            <a:avLst/>
          </a:prstGeom>
          <a:noFill/>
        </p:spPr>
        <p:txBody>
          <a:bodyPr wrap="square" rtlCol="0">
            <a:spAutoFit/>
          </a:bodyPr>
          <a:lstStyle/>
          <a:p>
            <a:pPr algn="ctr"/>
            <a:r>
              <a:rPr lang="sv-SE" sz="1200" b="1" dirty="0"/>
              <a:t>2025</a:t>
            </a:r>
          </a:p>
        </p:txBody>
      </p:sp>
    </p:spTree>
    <p:extLst>
      <p:ext uri="{BB962C8B-B14F-4D97-AF65-F5344CB8AC3E}">
        <p14:creationId xmlns:p14="http://schemas.microsoft.com/office/powerpoint/2010/main" val="25982895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40" name="Rektangel: rundade hörn 39">
            <a:extLst>
              <a:ext uri="{FF2B5EF4-FFF2-40B4-BE49-F238E27FC236}">
                <a16:creationId xmlns:a16="http://schemas.microsoft.com/office/drawing/2014/main" id="{199E51A9-1FA9-6804-84CF-B439ABF2B29C}"/>
              </a:ext>
            </a:extLst>
          </p:cNvPr>
          <p:cNvSpPr/>
          <p:nvPr/>
        </p:nvSpPr>
        <p:spPr>
          <a:xfrm>
            <a:off x="9597282" y="5126273"/>
            <a:ext cx="2113859" cy="1094484"/>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graphicFrame>
        <p:nvGraphicFramePr>
          <p:cNvPr id="7" name="Platshållare för innehåll 6">
            <a:extLst>
              <a:ext uri="{FF2B5EF4-FFF2-40B4-BE49-F238E27FC236}">
                <a16:creationId xmlns:a16="http://schemas.microsoft.com/office/drawing/2014/main" id="{BF3A9A32-2634-AA7E-9DB4-9B5E306E6E62}"/>
              </a:ext>
            </a:extLst>
          </p:cNvPr>
          <p:cNvGraphicFramePr>
            <a:graphicFrameLocks noGrp="1"/>
          </p:cNvGraphicFramePr>
          <p:nvPr>
            <p:ph sz="quarter" idx="13"/>
          </p:nvPr>
        </p:nvGraphicFramePr>
        <p:xfrm>
          <a:off x="396606" y="1309560"/>
          <a:ext cx="11501611" cy="1296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9" name="Rektangel: rundade hörn 38">
            <a:extLst>
              <a:ext uri="{FF2B5EF4-FFF2-40B4-BE49-F238E27FC236}">
                <a16:creationId xmlns:a16="http://schemas.microsoft.com/office/drawing/2014/main" id="{092C1FE4-4753-1894-7145-BC26F6F653C1}"/>
              </a:ext>
            </a:extLst>
          </p:cNvPr>
          <p:cNvSpPr/>
          <p:nvPr/>
        </p:nvSpPr>
        <p:spPr>
          <a:xfrm>
            <a:off x="7795576" y="4647040"/>
            <a:ext cx="2113859" cy="1094484"/>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4" name="Platshållare för datum 3">
            <a:extLst>
              <a:ext uri="{FF2B5EF4-FFF2-40B4-BE49-F238E27FC236}">
                <a16:creationId xmlns:a16="http://schemas.microsoft.com/office/drawing/2014/main" id="{3BD6BD90-A852-03F3-B404-B5C1DDD1C75E}"/>
              </a:ext>
            </a:extLst>
          </p:cNvPr>
          <p:cNvSpPr>
            <a:spLocks noGrp="1"/>
          </p:cNvSpPr>
          <p:nvPr>
            <p:ph type="dt" sz="half" idx="14"/>
          </p:nvPr>
        </p:nvSpPr>
        <p:spPr>
          <a:xfrm>
            <a:off x="9025467" y="6452047"/>
            <a:ext cx="2195565" cy="324000"/>
          </a:xfrm>
        </p:spPr>
        <p:txBody>
          <a:bodyPr/>
          <a:lstStyle/>
          <a:p>
            <a:r>
              <a:rPr lang="sv-SE" dirty="0" err="1"/>
              <a:t>Chefspaket</a:t>
            </a:r>
            <a:r>
              <a:rPr lang="sv-SE" dirty="0"/>
              <a:t> 7 - Information│</a:t>
            </a:r>
          </a:p>
        </p:txBody>
      </p:sp>
      <p:sp>
        <p:nvSpPr>
          <p:cNvPr id="5" name="Platshållare för sidfot 4">
            <a:extLst>
              <a:ext uri="{FF2B5EF4-FFF2-40B4-BE49-F238E27FC236}">
                <a16:creationId xmlns:a16="http://schemas.microsoft.com/office/drawing/2014/main" id="{96F1BBE7-9443-4D8C-1811-16E6C7C298A5}"/>
              </a:ext>
            </a:extLst>
          </p:cNvPr>
          <p:cNvSpPr>
            <a:spLocks noGrp="1"/>
          </p:cNvSpPr>
          <p:nvPr>
            <p:ph type="ftr" sz="quarter" idx="15"/>
          </p:nvPr>
        </p:nvSpPr>
        <p:spPr/>
        <p:txBody>
          <a:bodyPr/>
          <a:lstStyle/>
          <a:p>
            <a:r>
              <a:rPr lang="sv-SE" dirty="0"/>
              <a:t>Halland – Bästa livsplatsen</a:t>
            </a:r>
          </a:p>
        </p:txBody>
      </p:sp>
      <p:grpSp>
        <p:nvGrpSpPr>
          <p:cNvPr id="9" name="Grupp 8">
            <a:extLst>
              <a:ext uri="{FF2B5EF4-FFF2-40B4-BE49-F238E27FC236}">
                <a16:creationId xmlns:a16="http://schemas.microsoft.com/office/drawing/2014/main" id="{7C60ED80-DB5D-D925-FCCE-4F10EC6D2A37}"/>
              </a:ext>
            </a:extLst>
          </p:cNvPr>
          <p:cNvGrpSpPr/>
          <p:nvPr/>
        </p:nvGrpSpPr>
        <p:grpSpPr>
          <a:xfrm>
            <a:off x="409792" y="2256214"/>
            <a:ext cx="9107248" cy="568528"/>
            <a:chOff x="4651" y="0"/>
            <a:chExt cx="4067748" cy="1866475"/>
          </a:xfrm>
        </p:grpSpPr>
        <p:sp>
          <p:nvSpPr>
            <p:cNvPr id="10" name="Pil: femhörning 9">
              <a:extLst>
                <a:ext uri="{FF2B5EF4-FFF2-40B4-BE49-F238E27FC236}">
                  <a16:creationId xmlns:a16="http://schemas.microsoft.com/office/drawing/2014/main" id="{7E642CDB-2E01-003A-6065-A318E6072C4C}"/>
                </a:ext>
              </a:extLst>
            </p:cNvPr>
            <p:cNvSpPr/>
            <p:nvPr/>
          </p:nvSpPr>
          <p:spPr>
            <a:xfrm>
              <a:off x="4651" y="0"/>
              <a:ext cx="4067748" cy="1866475"/>
            </a:xfrm>
            <a:prstGeom prst="homePlate">
              <a:avLst/>
            </a:prstGeom>
            <a:solidFill>
              <a:schemeClr val="tx2"/>
            </a:soli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sv-SE"/>
            </a:p>
          </p:txBody>
        </p:sp>
        <p:sp>
          <p:nvSpPr>
            <p:cNvPr id="11" name="Pil: femhörning 4">
              <a:extLst>
                <a:ext uri="{FF2B5EF4-FFF2-40B4-BE49-F238E27FC236}">
                  <a16:creationId xmlns:a16="http://schemas.microsoft.com/office/drawing/2014/main" id="{AEFF068C-3304-41F1-BC39-8539308E93BC}"/>
                </a:ext>
              </a:extLst>
            </p:cNvPr>
            <p:cNvSpPr txBox="1"/>
            <p:nvPr/>
          </p:nvSpPr>
          <p:spPr>
            <a:xfrm>
              <a:off x="4651" y="0"/>
              <a:ext cx="3601129" cy="186647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6012" tIns="48006" rIns="24003" bIns="48006" numCol="1" spcCol="1270" anchor="ctr" anchorCtr="0">
              <a:noAutofit/>
            </a:bodyPr>
            <a:lstStyle/>
            <a:p>
              <a:pPr marL="0" lvl="0" indent="0" algn="ctr" defTabSz="800100">
                <a:lnSpc>
                  <a:spcPct val="90000"/>
                </a:lnSpc>
                <a:spcBef>
                  <a:spcPct val="0"/>
                </a:spcBef>
                <a:spcAft>
                  <a:spcPct val="35000"/>
                </a:spcAft>
                <a:buNone/>
              </a:pPr>
              <a:r>
                <a:rPr lang="sv-SE" sz="1600" dirty="0"/>
                <a:t>e-Learning</a:t>
              </a:r>
              <a:endParaRPr lang="sv-SE" sz="1600" kern="1200" dirty="0"/>
            </a:p>
          </p:txBody>
        </p:sp>
      </p:grpSp>
      <p:grpSp>
        <p:nvGrpSpPr>
          <p:cNvPr id="14" name="Grupp 13">
            <a:extLst>
              <a:ext uri="{FF2B5EF4-FFF2-40B4-BE49-F238E27FC236}">
                <a16:creationId xmlns:a16="http://schemas.microsoft.com/office/drawing/2014/main" id="{6897D2EB-7214-0430-054E-F3FE1C91B816}"/>
              </a:ext>
            </a:extLst>
          </p:cNvPr>
          <p:cNvGrpSpPr/>
          <p:nvPr/>
        </p:nvGrpSpPr>
        <p:grpSpPr>
          <a:xfrm>
            <a:off x="9257731" y="2262567"/>
            <a:ext cx="2640485" cy="568528"/>
            <a:chOff x="3258850" y="0"/>
            <a:chExt cx="4067748" cy="1866475"/>
          </a:xfrm>
        </p:grpSpPr>
        <p:sp>
          <p:nvSpPr>
            <p:cNvPr id="15" name="Pil: sparr 14">
              <a:extLst>
                <a:ext uri="{FF2B5EF4-FFF2-40B4-BE49-F238E27FC236}">
                  <a16:creationId xmlns:a16="http://schemas.microsoft.com/office/drawing/2014/main" id="{F2E8EF4F-D0C6-6FF0-D612-C3191C5A26B9}"/>
                </a:ext>
              </a:extLst>
            </p:cNvPr>
            <p:cNvSpPr/>
            <p:nvPr/>
          </p:nvSpPr>
          <p:spPr>
            <a:xfrm>
              <a:off x="3258850" y="0"/>
              <a:ext cx="4067748" cy="1866475"/>
            </a:xfrm>
            <a:prstGeom prst="chevron">
              <a:avLst/>
            </a:prstGeom>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sv-SE"/>
            </a:p>
          </p:txBody>
        </p:sp>
        <p:sp>
          <p:nvSpPr>
            <p:cNvPr id="16" name="Pil: sparr 4">
              <a:extLst>
                <a:ext uri="{FF2B5EF4-FFF2-40B4-BE49-F238E27FC236}">
                  <a16:creationId xmlns:a16="http://schemas.microsoft.com/office/drawing/2014/main" id="{6CAF81D1-12A8-30CD-7764-F37D40ACE28F}"/>
                </a:ext>
              </a:extLst>
            </p:cNvPr>
            <p:cNvSpPr txBox="1"/>
            <p:nvPr/>
          </p:nvSpPr>
          <p:spPr>
            <a:xfrm>
              <a:off x="3557638" y="0"/>
              <a:ext cx="3611219" cy="1866475"/>
            </a:xfrm>
            <a:prstGeom prst="rect">
              <a:avLst/>
            </a:prstGeom>
            <a:ln>
              <a:noFill/>
            </a:ln>
          </p:spPr>
          <p:style>
            <a:lnRef idx="0">
              <a:scrgbClr r="0" g="0" b="0"/>
            </a:lnRef>
            <a:fillRef idx="0">
              <a:scrgbClr r="0" g="0" b="0"/>
            </a:fillRef>
            <a:effectRef idx="0">
              <a:scrgbClr r="0" g="0" b="0"/>
            </a:effectRef>
            <a:fontRef idx="minor">
              <a:schemeClr val="lt1"/>
            </a:fontRef>
          </p:style>
          <p:txBody>
            <a:bodyPr spcFirstLastPara="0" vert="horz" wrap="square" lIns="72009" tIns="48006" rIns="24003" bIns="48006" numCol="1" spcCol="1270" anchor="ctr" anchorCtr="0">
              <a:noAutofit/>
            </a:bodyPr>
            <a:lstStyle/>
            <a:p>
              <a:pPr marL="0" lvl="0" indent="0" algn="ctr" defTabSz="800100">
                <a:lnSpc>
                  <a:spcPct val="90000"/>
                </a:lnSpc>
                <a:spcBef>
                  <a:spcPct val="0"/>
                </a:spcBef>
                <a:spcAft>
                  <a:spcPct val="35000"/>
                </a:spcAft>
                <a:buNone/>
              </a:pPr>
              <a:r>
                <a:rPr lang="sv-SE" sz="1600" kern="1200" dirty="0"/>
                <a:t>Klassrumsutbildning</a:t>
              </a:r>
            </a:p>
          </p:txBody>
        </p:sp>
      </p:grpSp>
      <p:graphicFrame>
        <p:nvGraphicFramePr>
          <p:cNvPr id="3" name="Diagram 2">
            <a:extLst>
              <a:ext uri="{FF2B5EF4-FFF2-40B4-BE49-F238E27FC236}">
                <a16:creationId xmlns:a16="http://schemas.microsoft.com/office/drawing/2014/main" id="{55AF4B88-AF77-C683-BA0B-81365D447DC9}"/>
              </a:ext>
            </a:extLst>
          </p:cNvPr>
          <p:cNvGraphicFramePr/>
          <p:nvPr/>
        </p:nvGraphicFramePr>
        <p:xfrm>
          <a:off x="396605" y="1022551"/>
          <a:ext cx="8921496" cy="116806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pSp>
        <p:nvGrpSpPr>
          <p:cNvPr id="32" name="Grupp 31">
            <a:extLst>
              <a:ext uri="{FF2B5EF4-FFF2-40B4-BE49-F238E27FC236}">
                <a16:creationId xmlns:a16="http://schemas.microsoft.com/office/drawing/2014/main" id="{F35E670C-5909-0DAC-7B28-6E579F7538AC}"/>
              </a:ext>
            </a:extLst>
          </p:cNvPr>
          <p:cNvGrpSpPr/>
          <p:nvPr/>
        </p:nvGrpSpPr>
        <p:grpSpPr>
          <a:xfrm>
            <a:off x="9318101" y="1461716"/>
            <a:ext cx="2516225" cy="277250"/>
            <a:chOff x="4651" y="0"/>
            <a:chExt cx="4067748" cy="1866475"/>
          </a:xfrm>
          <a:solidFill>
            <a:schemeClr val="tx2">
              <a:lumMod val="90000"/>
              <a:lumOff val="10000"/>
            </a:schemeClr>
          </a:solidFill>
        </p:grpSpPr>
        <p:sp>
          <p:nvSpPr>
            <p:cNvPr id="33" name="Pil: femhörning 32">
              <a:extLst>
                <a:ext uri="{FF2B5EF4-FFF2-40B4-BE49-F238E27FC236}">
                  <a16:creationId xmlns:a16="http://schemas.microsoft.com/office/drawing/2014/main" id="{864C76C2-D29D-2AF3-5849-01B35531B2DD}"/>
                </a:ext>
              </a:extLst>
            </p:cNvPr>
            <p:cNvSpPr/>
            <p:nvPr/>
          </p:nvSpPr>
          <p:spPr>
            <a:xfrm>
              <a:off x="4651" y="0"/>
              <a:ext cx="4067748" cy="1866475"/>
            </a:xfrm>
            <a:prstGeom prst="homePlate">
              <a:avLst/>
            </a:prstGeom>
            <a:grp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sv-SE"/>
            </a:p>
          </p:txBody>
        </p:sp>
        <p:sp>
          <p:nvSpPr>
            <p:cNvPr id="34" name="Pil: femhörning 4">
              <a:extLst>
                <a:ext uri="{FF2B5EF4-FFF2-40B4-BE49-F238E27FC236}">
                  <a16:creationId xmlns:a16="http://schemas.microsoft.com/office/drawing/2014/main" id="{9DEFFAB8-7818-46E0-DD70-1C2A8E6A3AA5}"/>
                </a:ext>
              </a:extLst>
            </p:cNvPr>
            <p:cNvSpPr txBox="1"/>
            <p:nvPr/>
          </p:nvSpPr>
          <p:spPr>
            <a:xfrm>
              <a:off x="4651" y="0"/>
              <a:ext cx="3601129" cy="1866475"/>
            </a:xfrm>
            <a:prstGeom prst="rect">
              <a:avLst/>
            </a:prstGeom>
            <a:grpFill/>
            <a:ln>
              <a:noFill/>
            </a:ln>
          </p:spPr>
          <p:style>
            <a:lnRef idx="0">
              <a:scrgbClr r="0" g="0" b="0"/>
            </a:lnRef>
            <a:fillRef idx="0">
              <a:scrgbClr r="0" g="0" b="0"/>
            </a:fillRef>
            <a:effectRef idx="0">
              <a:scrgbClr r="0" g="0" b="0"/>
            </a:effectRef>
            <a:fontRef idx="minor">
              <a:schemeClr val="lt1"/>
            </a:fontRef>
          </p:style>
          <p:txBody>
            <a:bodyPr spcFirstLastPara="0" vert="horz" wrap="square" lIns="96012" tIns="48006" rIns="24003" bIns="48006" numCol="1" spcCol="1270" anchor="ctr" anchorCtr="0">
              <a:noAutofit/>
            </a:bodyPr>
            <a:lstStyle/>
            <a:p>
              <a:pPr marL="0" lvl="0" indent="0" algn="ctr" defTabSz="800100">
                <a:lnSpc>
                  <a:spcPct val="90000"/>
                </a:lnSpc>
                <a:spcBef>
                  <a:spcPct val="0"/>
                </a:spcBef>
                <a:spcAft>
                  <a:spcPct val="35000"/>
                </a:spcAft>
                <a:buNone/>
              </a:pPr>
              <a:r>
                <a:rPr lang="sv-SE" sz="1600" kern="1200" dirty="0"/>
                <a:t>2025</a:t>
              </a:r>
              <a:endParaRPr lang="sv-SE" sz="1800" kern="1200" dirty="0"/>
            </a:p>
          </p:txBody>
        </p:sp>
      </p:grpSp>
      <p:sp>
        <p:nvSpPr>
          <p:cNvPr id="2" name="Rektangel 1">
            <a:extLst>
              <a:ext uri="{FF2B5EF4-FFF2-40B4-BE49-F238E27FC236}">
                <a16:creationId xmlns:a16="http://schemas.microsoft.com/office/drawing/2014/main" id="{67521C94-F0C6-2A38-0EC8-7E7DD70CB79C}"/>
              </a:ext>
            </a:extLst>
          </p:cNvPr>
          <p:cNvSpPr/>
          <p:nvPr/>
        </p:nvSpPr>
        <p:spPr>
          <a:xfrm>
            <a:off x="-1" y="694478"/>
            <a:ext cx="3589021" cy="57068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Rubrik 1">
            <a:extLst>
              <a:ext uri="{FF2B5EF4-FFF2-40B4-BE49-F238E27FC236}">
                <a16:creationId xmlns:a16="http://schemas.microsoft.com/office/drawing/2014/main" id="{CA35506C-2C7B-52FB-688D-685C08328A37}"/>
              </a:ext>
            </a:extLst>
          </p:cNvPr>
          <p:cNvSpPr>
            <a:spLocks noGrp="1"/>
          </p:cNvSpPr>
          <p:nvPr>
            <p:ph type="title"/>
          </p:nvPr>
        </p:nvSpPr>
        <p:spPr>
          <a:xfrm>
            <a:off x="803275" y="333375"/>
            <a:ext cx="11129321" cy="1296000"/>
          </a:xfrm>
        </p:spPr>
        <p:txBody>
          <a:bodyPr anchor="ctr">
            <a:normAutofit/>
          </a:bodyPr>
          <a:lstStyle/>
          <a:p>
            <a:pPr>
              <a:lnSpc>
                <a:spcPct val="100000"/>
              </a:lnSpc>
            </a:pPr>
            <a:r>
              <a:rPr lang="sv-SE" dirty="0">
                <a:solidFill>
                  <a:schemeClr val="bg1"/>
                </a:solidFill>
              </a:rPr>
              <a:t>Information: </a:t>
            </a:r>
            <a:r>
              <a:rPr lang="sv-SE" dirty="0"/>
              <a:t> Utbildning – ny tidplan</a:t>
            </a:r>
          </a:p>
        </p:txBody>
      </p:sp>
      <p:sp>
        <p:nvSpPr>
          <p:cNvPr id="8" name="Platshållare för bildnummer 5">
            <a:extLst>
              <a:ext uri="{FF2B5EF4-FFF2-40B4-BE49-F238E27FC236}">
                <a16:creationId xmlns:a16="http://schemas.microsoft.com/office/drawing/2014/main" id="{B6E64412-64A8-7464-2FF0-2A213735091D}"/>
              </a:ext>
            </a:extLst>
          </p:cNvPr>
          <p:cNvSpPr>
            <a:spLocks noGrp="1"/>
          </p:cNvSpPr>
          <p:nvPr>
            <p:ph type="sldNum" sz="quarter" idx="16"/>
          </p:nvPr>
        </p:nvSpPr>
        <p:spPr>
          <a:xfrm>
            <a:off x="11227470" y="6452047"/>
            <a:ext cx="216000" cy="324000"/>
          </a:xfrm>
        </p:spPr>
        <p:txBody>
          <a:bodyPr anchor="ctr">
            <a:normAutofit/>
          </a:bodyPr>
          <a:lstStyle/>
          <a:p>
            <a:pPr>
              <a:spcAft>
                <a:spcPts val="600"/>
              </a:spcAft>
            </a:pPr>
            <a:fld id="{E8645303-2AAE-45D1-913A-B06AE6474513}" type="slidenum">
              <a:rPr lang="sv-SE" smtClean="0"/>
              <a:pPr>
                <a:spcAft>
                  <a:spcPts val="600"/>
                </a:spcAft>
              </a:pPr>
              <a:t>5</a:t>
            </a:fld>
            <a:endParaRPr lang="sv-SE" dirty="0"/>
          </a:p>
        </p:txBody>
      </p:sp>
      <p:sp>
        <p:nvSpPr>
          <p:cNvPr id="18" name="textruta 17">
            <a:extLst>
              <a:ext uri="{FF2B5EF4-FFF2-40B4-BE49-F238E27FC236}">
                <a16:creationId xmlns:a16="http://schemas.microsoft.com/office/drawing/2014/main" id="{A7D70C0D-B241-FC35-88CC-654EE241938C}"/>
              </a:ext>
            </a:extLst>
          </p:cNvPr>
          <p:cNvSpPr txBox="1"/>
          <p:nvPr/>
        </p:nvSpPr>
        <p:spPr>
          <a:xfrm>
            <a:off x="8794832" y="2869709"/>
            <a:ext cx="3395269" cy="861774"/>
          </a:xfrm>
          <a:prstGeom prst="rect">
            <a:avLst/>
          </a:prstGeom>
          <a:noFill/>
        </p:spPr>
        <p:txBody>
          <a:bodyPr wrap="square">
            <a:spAutoFit/>
          </a:bodyPr>
          <a:lstStyle/>
          <a:p>
            <a:r>
              <a:rPr lang="sv-SE" sz="1400" dirty="0"/>
              <a:t>Klassrumsutbildning per yrkesprofession</a:t>
            </a:r>
          </a:p>
          <a:p>
            <a:pPr marL="285750" indent="-285750">
              <a:buFont typeface="Arial" panose="020B0604020202020204" pitchFamily="34" charset="0"/>
              <a:buChar char="•"/>
            </a:pPr>
            <a:r>
              <a:rPr lang="sv-SE" sz="1200" dirty="0"/>
              <a:t>Fortsättning på genomförd e-Learning</a:t>
            </a:r>
          </a:p>
          <a:p>
            <a:pPr marL="285750" indent="-285750">
              <a:buFont typeface="Arial" panose="020B0604020202020204" pitchFamily="34" charset="0"/>
              <a:buChar char="•"/>
            </a:pPr>
            <a:r>
              <a:rPr lang="sv-SE" sz="1200" dirty="0"/>
              <a:t>2 dagar klassrumsutbildning</a:t>
            </a:r>
          </a:p>
          <a:p>
            <a:pPr marL="285750" indent="-285750">
              <a:buFont typeface="Arial" panose="020B0604020202020204" pitchFamily="34" charset="0"/>
              <a:buChar char="•"/>
            </a:pPr>
            <a:r>
              <a:rPr lang="sv-SE" sz="1200" dirty="0"/>
              <a:t>Certifiering för vissa yrkesprofessioner</a:t>
            </a:r>
          </a:p>
        </p:txBody>
      </p:sp>
      <p:sp>
        <p:nvSpPr>
          <p:cNvPr id="27" name="textruta 26">
            <a:extLst>
              <a:ext uri="{FF2B5EF4-FFF2-40B4-BE49-F238E27FC236}">
                <a16:creationId xmlns:a16="http://schemas.microsoft.com/office/drawing/2014/main" id="{C18BB98C-2DBE-3E65-172F-3D479CB022FF}"/>
              </a:ext>
            </a:extLst>
          </p:cNvPr>
          <p:cNvSpPr txBox="1"/>
          <p:nvPr/>
        </p:nvSpPr>
        <p:spPr>
          <a:xfrm>
            <a:off x="1577680" y="2844585"/>
            <a:ext cx="6096000" cy="861774"/>
          </a:xfrm>
          <a:prstGeom prst="rect">
            <a:avLst/>
          </a:prstGeom>
          <a:noFill/>
        </p:spPr>
        <p:txBody>
          <a:bodyPr wrap="square">
            <a:spAutoFit/>
          </a:bodyPr>
          <a:lstStyle/>
          <a:p>
            <a:r>
              <a:rPr lang="sv-SE" sz="1400" dirty="0"/>
              <a:t>e-Learning genomförs i Cosmic utbildningsportal</a:t>
            </a:r>
          </a:p>
          <a:p>
            <a:pPr marL="285750" indent="-285750">
              <a:buFont typeface="Arial" panose="020B0604020202020204" pitchFamily="34" charset="0"/>
              <a:buChar char="•"/>
            </a:pPr>
            <a:r>
              <a:rPr lang="sv-SE" sz="1200" dirty="0"/>
              <a:t>Obligatoriskt och en förutsättning inför klassrumsutbildning</a:t>
            </a:r>
          </a:p>
          <a:p>
            <a:pPr marL="285750" indent="-285750">
              <a:buFont typeface="Arial" panose="020B0604020202020204" pitchFamily="34" charset="0"/>
              <a:buChar char="•"/>
            </a:pPr>
            <a:r>
              <a:rPr lang="sv-SE" sz="1200" dirty="0"/>
              <a:t>Anpassad per yrkesprofession</a:t>
            </a:r>
          </a:p>
          <a:p>
            <a:pPr marL="285750" indent="-285750">
              <a:buFont typeface="Arial" panose="020B0604020202020204" pitchFamily="34" charset="0"/>
              <a:buChar char="•"/>
            </a:pPr>
            <a:r>
              <a:rPr lang="sv-SE" sz="1200" dirty="0"/>
              <a:t>Omfattning varierar, ca 6-12h</a:t>
            </a:r>
          </a:p>
        </p:txBody>
      </p:sp>
      <p:sp>
        <p:nvSpPr>
          <p:cNvPr id="38" name="textruta 37">
            <a:extLst>
              <a:ext uri="{FF2B5EF4-FFF2-40B4-BE49-F238E27FC236}">
                <a16:creationId xmlns:a16="http://schemas.microsoft.com/office/drawing/2014/main" id="{0AE55297-0BDA-B158-C146-14093E174806}"/>
              </a:ext>
            </a:extLst>
          </p:cNvPr>
          <p:cNvSpPr txBox="1"/>
          <p:nvPr/>
        </p:nvSpPr>
        <p:spPr>
          <a:xfrm>
            <a:off x="7915700" y="4743732"/>
            <a:ext cx="1884029" cy="861774"/>
          </a:xfrm>
          <a:prstGeom prst="rect">
            <a:avLst/>
          </a:prstGeom>
          <a:solidFill>
            <a:schemeClr val="accent3"/>
          </a:solidFill>
        </p:spPr>
        <p:txBody>
          <a:bodyPr wrap="square">
            <a:spAutoFit/>
          </a:bodyPr>
          <a:lstStyle/>
          <a:p>
            <a:pPr algn="ctr"/>
            <a:r>
              <a:rPr lang="sv-SE" sz="1400" dirty="0" err="1">
                <a:solidFill>
                  <a:schemeClr val="bg1"/>
                </a:solidFill>
              </a:rPr>
              <a:t>Webinar</a:t>
            </a:r>
            <a:endParaRPr lang="sv-SE" sz="1400" dirty="0">
              <a:solidFill>
                <a:schemeClr val="bg1"/>
              </a:solidFill>
            </a:endParaRPr>
          </a:p>
          <a:p>
            <a:pPr marL="285750" indent="-285750">
              <a:buFont typeface="Arial" panose="020B0604020202020204" pitchFamily="34" charset="0"/>
              <a:buChar char="•"/>
            </a:pPr>
            <a:r>
              <a:rPr lang="sv-SE" sz="1200" dirty="0">
                <a:solidFill>
                  <a:schemeClr val="bg1"/>
                </a:solidFill>
              </a:rPr>
              <a:t>Korta digitala visningar i Cosmic</a:t>
            </a:r>
          </a:p>
          <a:p>
            <a:pPr marL="285750" indent="-285750">
              <a:buFont typeface="Arial" panose="020B0604020202020204" pitchFamily="34" charset="0"/>
              <a:buChar char="•"/>
            </a:pPr>
            <a:r>
              <a:rPr lang="sv-SE" sz="1200" dirty="0">
                <a:solidFill>
                  <a:schemeClr val="bg1"/>
                </a:solidFill>
              </a:rPr>
              <a:t>Frivilligt deltagande</a:t>
            </a:r>
          </a:p>
        </p:txBody>
      </p:sp>
      <p:sp>
        <p:nvSpPr>
          <p:cNvPr id="42" name="textruta 41">
            <a:extLst>
              <a:ext uri="{FF2B5EF4-FFF2-40B4-BE49-F238E27FC236}">
                <a16:creationId xmlns:a16="http://schemas.microsoft.com/office/drawing/2014/main" id="{AB407582-564A-8E69-F3ED-86254EF924E5}"/>
              </a:ext>
            </a:extLst>
          </p:cNvPr>
          <p:cNvSpPr txBox="1"/>
          <p:nvPr/>
        </p:nvSpPr>
        <p:spPr>
          <a:xfrm>
            <a:off x="9816288" y="5330385"/>
            <a:ext cx="1675846" cy="640175"/>
          </a:xfrm>
          <a:prstGeom prst="rect">
            <a:avLst/>
          </a:prstGeom>
          <a:noFill/>
        </p:spPr>
        <p:txBody>
          <a:bodyPr wrap="square">
            <a:spAutoFit/>
          </a:bodyPr>
          <a:lstStyle/>
          <a:p>
            <a:pPr algn="ctr"/>
            <a:r>
              <a:rPr lang="sv-SE" sz="1400" dirty="0">
                <a:solidFill>
                  <a:schemeClr val="bg1"/>
                </a:solidFill>
              </a:rPr>
              <a:t>Repetition</a:t>
            </a:r>
            <a:endParaRPr lang="en-US" sz="1400" dirty="0">
              <a:solidFill>
                <a:schemeClr val="bg1"/>
              </a:solidFill>
            </a:endParaRPr>
          </a:p>
          <a:p>
            <a:pPr algn="ctr">
              <a:lnSpc>
                <a:spcPct val="90000"/>
              </a:lnSpc>
              <a:spcBef>
                <a:spcPct val="0"/>
              </a:spcBef>
              <a:spcAft>
                <a:spcPct val="35000"/>
              </a:spcAft>
            </a:pPr>
            <a:r>
              <a:rPr lang="sv-SE" sz="1200" dirty="0">
                <a:solidFill>
                  <a:schemeClr val="bg1"/>
                </a:solidFill>
              </a:rPr>
              <a:t> I utbildningsportalen genom e-Learning</a:t>
            </a:r>
            <a:endParaRPr lang="sv-SE" sz="1200" dirty="0">
              <a:solidFill>
                <a:schemeClr val="bg1"/>
              </a:solidFill>
              <a:cs typeface="Arial"/>
            </a:endParaRPr>
          </a:p>
        </p:txBody>
      </p:sp>
      <p:grpSp>
        <p:nvGrpSpPr>
          <p:cNvPr id="12" name="Grupp 11">
            <a:extLst>
              <a:ext uri="{FF2B5EF4-FFF2-40B4-BE49-F238E27FC236}">
                <a16:creationId xmlns:a16="http://schemas.microsoft.com/office/drawing/2014/main" id="{A769C4F4-E6B4-84C0-5C5F-14F31F951EF0}"/>
              </a:ext>
            </a:extLst>
          </p:cNvPr>
          <p:cNvGrpSpPr/>
          <p:nvPr/>
        </p:nvGrpSpPr>
        <p:grpSpPr>
          <a:xfrm>
            <a:off x="11659580" y="1185342"/>
            <a:ext cx="268973" cy="814881"/>
            <a:chOff x="10689726" y="895676"/>
            <a:chExt cx="268973" cy="814881"/>
          </a:xfrm>
        </p:grpSpPr>
        <p:cxnSp>
          <p:nvCxnSpPr>
            <p:cNvPr id="13" name="Rak koppling 12">
              <a:extLst>
                <a:ext uri="{FF2B5EF4-FFF2-40B4-BE49-F238E27FC236}">
                  <a16:creationId xmlns:a16="http://schemas.microsoft.com/office/drawing/2014/main" id="{914AFC4D-DBA5-F536-390C-E18B15A94AF8}"/>
                </a:ext>
              </a:extLst>
            </p:cNvPr>
            <p:cNvCxnSpPr>
              <a:cxnSpLocks/>
            </p:cNvCxnSpPr>
            <p:nvPr/>
          </p:nvCxnSpPr>
          <p:spPr>
            <a:xfrm>
              <a:off x="10725136" y="957263"/>
              <a:ext cx="7189" cy="753294"/>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17" name="Flödesschema: Hålremsa 16">
              <a:extLst>
                <a:ext uri="{FF2B5EF4-FFF2-40B4-BE49-F238E27FC236}">
                  <a16:creationId xmlns:a16="http://schemas.microsoft.com/office/drawing/2014/main" id="{2AA4E45B-809B-0489-7455-DAB0420A7E5E}"/>
                </a:ext>
              </a:extLst>
            </p:cNvPr>
            <p:cNvSpPr/>
            <p:nvPr/>
          </p:nvSpPr>
          <p:spPr>
            <a:xfrm>
              <a:off x="10689726" y="895676"/>
              <a:ext cx="268973" cy="301070"/>
            </a:xfrm>
            <a:prstGeom prst="flowChartPunchedTap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
        <p:nvSpPr>
          <p:cNvPr id="21" name="textruta 20">
            <a:extLst>
              <a:ext uri="{FF2B5EF4-FFF2-40B4-BE49-F238E27FC236}">
                <a16:creationId xmlns:a16="http://schemas.microsoft.com/office/drawing/2014/main" id="{77BC42D7-D001-C57F-ECCD-D17EBB4D9B8A}"/>
              </a:ext>
            </a:extLst>
          </p:cNvPr>
          <p:cNvSpPr txBox="1"/>
          <p:nvPr/>
        </p:nvSpPr>
        <p:spPr>
          <a:xfrm>
            <a:off x="10987314" y="890428"/>
            <a:ext cx="1415512" cy="276999"/>
          </a:xfrm>
          <a:prstGeom prst="rect">
            <a:avLst/>
          </a:prstGeom>
          <a:noFill/>
        </p:spPr>
        <p:txBody>
          <a:bodyPr wrap="square" rtlCol="0">
            <a:spAutoFit/>
          </a:bodyPr>
          <a:lstStyle/>
          <a:p>
            <a:pPr algn="ctr"/>
            <a:r>
              <a:rPr lang="sv-SE" sz="1200" dirty="0"/>
              <a:t> Cosmic införs</a:t>
            </a:r>
          </a:p>
        </p:txBody>
      </p:sp>
    </p:spTree>
    <p:extLst>
      <p:ext uri="{BB962C8B-B14F-4D97-AF65-F5344CB8AC3E}">
        <p14:creationId xmlns:p14="http://schemas.microsoft.com/office/powerpoint/2010/main" val="31995557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4" name="Platshållare för datum 3">
            <a:extLst>
              <a:ext uri="{FF2B5EF4-FFF2-40B4-BE49-F238E27FC236}">
                <a16:creationId xmlns:a16="http://schemas.microsoft.com/office/drawing/2014/main" id="{42B143BF-AE64-8F8F-5525-3AA9FFB9AEA8}"/>
              </a:ext>
            </a:extLst>
          </p:cNvPr>
          <p:cNvSpPr>
            <a:spLocks noGrp="1"/>
          </p:cNvSpPr>
          <p:nvPr>
            <p:ph type="dt" sz="half" idx="14"/>
          </p:nvPr>
        </p:nvSpPr>
        <p:spPr>
          <a:xfrm>
            <a:off x="9135291" y="6452047"/>
            <a:ext cx="2085741" cy="324000"/>
          </a:xfrm>
        </p:spPr>
        <p:txBody>
          <a:bodyPr anchor="ctr">
            <a:normAutofit/>
          </a:bodyPr>
          <a:lstStyle/>
          <a:p>
            <a:pPr>
              <a:spcAft>
                <a:spcPts val="600"/>
              </a:spcAft>
            </a:pPr>
            <a:r>
              <a:rPr lang="sv-SE" dirty="0" err="1"/>
              <a:t>Chefspaket</a:t>
            </a:r>
            <a:r>
              <a:rPr lang="sv-SE" dirty="0"/>
              <a:t> 7 - Information│</a:t>
            </a:r>
          </a:p>
        </p:txBody>
      </p:sp>
      <p:sp>
        <p:nvSpPr>
          <p:cNvPr id="5" name="Platshållare för sidfot 4">
            <a:extLst>
              <a:ext uri="{FF2B5EF4-FFF2-40B4-BE49-F238E27FC236}">
                <a16:creationId xmlns:a16="http://schemas.microsoft.com/office/drawing/2014/main" id="{1031A102-A227-DCD8-5ACC-055D15E99379}"/>
              </a:ext>
            </a:extLst>
          </p:cNvPr>
          <p:cNvSpPr>
            <a:spLocks noGrp="1"/>
          </p:cNvSpPr>
          <p:nvPr>
            <p:ph type="ftr" sz="quarter" idx="15"/>
          </p:nvPr>
        </p:nvSpPr>
        <p:spPr>
          <a:xfrm>
            <a:off x="809625" y="6452047"/>
            <a:ext cx="4114800" cy="324000"/>
          </a:xfrm>
        </p:spPr>
        <p:txBody>
          <a:bodyPr anchor="ctr">
            <a:normAutofit/>
          </a:bodyPr>
          <a:lstStyle/>
          <a:p>
            <a:pPr>
              <a:spcAft>
                <a:spcPts val="600"/>
              </a:spcAft>
            </a:pPr>
            <a:r>
              <a:rPr lang="sv-SE"/>
              <a:t>Halland – Bästa livsplatsen</a:t>
            </a:r>
          </a:p>
        </p:txBody>
      </p:sp>
      <p:sp>
        <p:nvSpPr>
          <p:cNvPr id="6" name="Platshållare för bildnummer 5">
            <a:extLst>
              <a:ext uri="{FF2B5EF4-FFF2-40B4-BE49-F238E27FC236}">
                <a16:creationId xmlns:a16="http://schemas.microsoft.com/office/drawing/2014/main" id="{A8774F86-1506-F2F6-DBA2-53DF1AE1C3B8}"/>
              </a:ext>
            </a:extLst>
          </p:cNvPr>
          <p:cNvSpPr>
            <a:spLocks noGrp="1"/>
          </p:cNvSpPr>
          <p:nvPr>
            <p:ph type="sldNum" sz="quarter" idx="16"/>
          </p:nvPr>
        </p:nvSpPr>
        <p:spPr>
          <a:xfrm>
            <a:off x="11227470" y="6452047"/>
            <a:ext cx="216000" cy="324000"/>
          </a:xfrm>
        </p:spPr>
        <p:txBody>
          <a:bodyPr anchor="ctr">
            <a:normAutofit/>
          </a:bodyPr>
          <a:lstStyle/>
          <a:p>
            <a:pPr>
              <a:spcAft>
                <a:spcPts val="600"/>
              </a:spcAft>
            </a:pPr>
            <a:fld id="{E8645303-2AAE-45D1-913A-B06AE6474513}" type="slidenum">
              <a:rPr lang="sv-SE" smtClean="0"/>
              <a:pPr>
                <a:spcAft>
                  <a:spcPts val="600"/>
                </a:spcAft>
              </a:pPr>
              <a:t>6</a:t>
            </a:fld>
            <a:endParaRPr lang="sv-SE" dirty="0"/>
          </a:p>
        </p:txBody>
      </p:sp>
      <p:sp>
        <p:nvSpPr>
          <p:cNvPr id="3" name="Rektangel 2">
            <a:extLst>
              <a:ext uri="{FF2B5EF4-FFF2-40B4-BE49-F238E27FC236}">
                <a16:creationId xmlns:a16="http://schemas.microsoft.com/office/drawing/2014/main" id="{B7580BC1-68FA-912C-CD1D-D3DDE777AEA5}"/>
              </a:ext>
            </a:extLst>
          </p:cNvPr>
          <p:cNvSpPr/>
          <p:nvPr/>
        </p:nvSpPr>
        <p:spPr>
          <a:xfrm>
            <a:off x="-1" y="694478"/>
            <a:ext cx="3589021" cy="57068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281CEA5E-8B1B-FBD6-8145-DC04F3A37953}"/>
              </a:ext>
            </a:extLst>
          </p:cNvPr>
          <p:cNvSpPr>
            <a:spLocks noGrp="1"/>
          </p:cNvSpPr>
          <p:nvPr>
            <p:ph type="title"/>
          </p:nvPr>
        </p:nvSpPr>
        <p:spPr>
          <a:xfrm>
            <a:off x="803275" y="333375"/>
            <a:ext cx="11129321" cy="1296000"/>
          </a:xfrm>
        </p:spPr>
        <p:txBody>
          <a:bodyPr anchor="ctr">
            <a:normAutofit/>
          </a:bodyPr>
          <a:lstStyle/>
          <a:p>
            <a:pPr>
              <a:lnSpc>
                <a:spcPct val="100000"/>
              </a:lnSpc>
            </a:pPr>
            <a:r>
              <a:rPr lang="sv-SE">
                <a:solidFill>
                  <a:schemeClr val="bg1"/>
                </a:solidFill>
              </a:rPr>
              <a:t>Information: </a:t>
            </a:r>
            <a:r>
              <a:rPr lang="sv-SE"/>
              <a:t> Utbildning</a:t>
            </a:r>
          </a:p>
        </p:txBody>
      </p:sp>
      <p:sp>
        <p:nvSpPr>
          <p:cNvPr id="7" name="Platshållare för innehåll 2">
            <a:extLst>
              <a:ext uri="{FF2B5EF4-FFF2-40B4-BE49-F238E27FC236}">
                <a16:creationId xmlns:a16="http://schemas.microsoft.com/office/drawing/2014/main" id="{68A6E243-D398-1B99-4254-588B3127CC24}"/>
              </a:ext>
            </a:extLst>
          </p:cNvPr>
          <p:cNvSpPr txBox="1">
            <a:spLocks/>
          </p:cNvSpPr>
          <p:nvPr/>
        </p:nvSpPr>
        <p:spPr>
          <a:xfrm>
            <a:off x="812801" y="1906588"/>
            <a:ext cx="5283199" cy="4535488"/>
          </a:xfrm>
          <a:prstGeom prst="rect">
            <a:avLst/>
          </a:prstGeom>
        </p:spPr>
        <p:txBody>
          <a:bodyPr vert="horz" lIns="0" tIns="0" rIns="0" bIns="0" rtlCol="0" anchor="t">
            <a:normAutofit/>
          </a:bodyPr>
          <a:lstStyle>
            <a:lvl1pPr marL="288000" indent="-288000" algn="l" defTabSz="914400" rtl="0" eaLnBrk="1" latinLnBrk="0" hangingPunct="1">
              <a:lnSpc>
                <a:spcPct val="100000"/>
              </a:lnSpc>
              <a:spcBef>
                <a:spcPts val="1200"/>
              </a:spcBef>
              <a:buClr>
                <a:schemeClr val="tx2"/>
              </a:buClr>
              <a:buFont typeface="Arial" panose="020B0604020202020204" pitchFamily="34" charset="0"/>
              <a:buChar char="●"/>
              <a:defRPr sz="2000" kern="1200">
                <a:solidFill>
                  <a:schemeClr val="tx1"/>
                </a:solidFill>
                <a:latin typeface="+mn-lt"/>
                <a:ea typeface="+mn-ea"/>
                <a:cs typeface="+mn-cs"/>
              </a:defRPr>
            </a:lvl1pPr>
            <a:lvl2pPr marL="504000" indent="-288000" algn="l" defTabSz="914400" rtl="0" eaLnBrk="1" latinLnBrk="0" hangingPunct="1">
              <a:lnSpc>
                <a:spcPct val="100000"/>
              </a:lnSpc>
              <a:spcBef>
                <a:spcPts val="600"/>
              </a:spcBef>
              <a:buClr>
                <a:schemeClr val="tx2"/>
              </a:buClr>
              <a:buFont typeface="Arial" panose="020B0604020202020204" pitchFamily="34" charset="0"/>
              <a:buChar char="●"/>
              <a:defRPr sz="2000" kern="1200">
                <a:solidFill>
                  <a:schemeClr val="tx1"/>
                </a:solidFill>
                <a:latin typeface="+mn-lt"/>
                <a:ea typeface="+mn-ea"/>
                <a:cs typeface="+mn-cs"/>
              </a:defRPr>
            </a:lvl2pPr>
            <a:lvl3pPr marL="756000" indent="-288000" algn="l" defTabSz="914400" rtl="0" eaLnBrk="1" latinLnBrk="0" hangingPunct="1">
              <a:lnSpc>
                <a:spcPct val="100000"/>
              </a:lnSpc>
              <a:spcBef>
                <a:spcPts val="600"/>
              </a:spcBef>
              <a:buClr>
                <a:schemeClr val="tx2"/>
              </a:buClr>
              <a:buFont typeface="Arial" panose="020B0604020202020204" pitchFamily="34" charset="0"/>
              <a:buChar char="●"/>
              <a:defRPr sz="2000" kern="1200">
                <a:solidFill>
                  <a:schemeClr val="tx1"/>
                </a:solidFill>
                <a:latin typeface="+mn-lt"/>
                <a:ea typeface="+mn-ea"/>
                <a:cs typeface="+mn-cs"/>
              </a:defRPr>
            </a:lvl3pPr>
            <a:lvl4pPr marL="972000" indent="-288000" algn="l" defTabSz="914400" rtl="0" eaLnBrk="1" latinLnBrk="0" hangingPunct="1">
              <a:lnSpc>
                <a:spcPct val="10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4pPr>
            <a:lvl5pPr marL="1188000" indent="-288000" algn="l" defTabSz="914400" rtl="0" eaLnBrk="1" latinLnBrk="0" hangingPunct="1">
              <a:lnSpc>
                <a:spcPct val="10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5pPr>
            <a:lvl6pPr marL="1440000" indent="-288000" algn="l" defTabSz="914400" rtl="0" eaLnBrk="1" latinLnBrk="0" hangingPunct="1">
              <a:lnSpc>
                <a:spcPct val="10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6pPr>
            <a:lvl7pPr marL="1656000" indent="-288000" algn="l" defTabSz="914400" rtl="0" eaLnBrk="1" latinLnBrk="0" hangingPunct="1">
              <a:lnSpc>
                <a:spcPct val="10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7pPr>
            <a:lvl8pPr marL="1872000" indent="-288000" algn="l" defTabSz="914400" rtl="0" eaLnBrk="1" latinLnBrk="0" hangingPunct="1">
              <a:lnSpc>
                <a:spcPct val="10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8pPr>
            <a:lvl9pPr marL="2124000" indent="-288000" algn="l" defTabSz="914400" rtl="0" eaLnBrk="1" latinLnBrk="0" hangingPunct="1">
              <a:lnSpc>
                <a:spcPct val="10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9pPr>
          </a:lstStyle>
          <a:p>
            <a:pPr marL="342900" lvl="0" indent="-342900">
              <a:buFont typeface="Symbol" panose="05050102010706020507" pitchFamily="18" charset="2"/>
              <a:buChar char=""/>
            </a:pPr>
            <a:r>
              <a:rPr lang="sv-SE" b="1" dirty="0">
                <a:effectLst/>
                <a:ea typeface="Times New Roman" panose="02020603050405020304" pitchFamily="18" charset="0"/>
              </a:rPr>
              <a:t>Bilaga med tilläggskurser</a:t>
            </a:r>
            <a:endParaRPr lang="sv-SE" dirty="0">
              <a:effectLst/>
              <a:ea typeface="Calibri" panose="020F0502020204030204" pitchFamily="34" charset="0"/>
            </a:endParaRPr>
          </a:p>
          <a:p>
            <a:pPr marL="169200" indent="0">
              <a:buNone/>
            </a:pPr>
            <a:r>
              <a:rPr lang="sv-SE" dirty="0">
                <a:effectLst/>
                <a:ea typeface="Calibri" panose="020F0502020204030204" pitchFamily="34" charset="0"/>
              </a:rPr>
              <a:t>Ger stöd om vilka tilläggskurser som är aktuella för respektive yrkesprofession</a:t>
            </a:r>
            <a:r>
              <a:rPr lang="sv-SE" dirty="0">
                <a:ea typeface="Calibri" panose="020F0502020204030204" pitchFamily="34" charset="0"/>
              </a:rPr>
              <a:t>,</a:t>
            </a:r>
            <a:r>
              <a:rPr lang="sv-SE" dirty="0"/>
              <a:t> länk: </a:t>
            </a:r>
            <a:r>
              <a:rPr lang="sv-SE" dirty="0">
                <a:hlinkClick r:id="rId3"/>
              </a:rPr>
              <a:t>Tilläggskurser</a:t>
            </a:r>
            <a:endParaRPr lang="sv-SE" dirty="0">
              <a:effectLst/>
              <a:ea typeface="Calibri" panose="020F0502020204030204" pitchFamily="34" charset="0"/>
            </a:endParaRPr>
          </a:p>
          <a:p>
            <a:pPr marL="342900" lvl="0" indent="-342900">
              <a:buFont typeface="Symbol" panose="05050102010706020507" pitchFamily="18" charset="2"/>
              <a:buChar char=""/>
            </a:pPr>
            <a:r>
              <a:rPr lang="sv-SE" b="1" dirty="0">
                <a:effectLst/>
                <a:ea typeface="Times New Roman" panose="02020603050405020304" pitchFamily="18" charset="0"/>
              </a:rPr>
              <a:t>Allmänt </a:t>
            </a:r>
            <a:r>
              <a:rPr lang="sv-SE" b="1" dirty="0" err="1">
                <a:effectLst/>
                <a:ea typeface="Times New Roman" panose="02020603050405020304" pitchFamily="18" charset="0"/>
              </a:rPr>
              <a:t>inlogg</a:t>
            </a:r>
            <a:r>
              <a:rPr lang="sv-SE" b="1" dirty="0">
                <a:effectLst/>
                <a:ea typeface="Times New Roman" panose="02020603050405020304" pitchFamily="18" charset="0"/>
              </a:rPr>
              <a:t> till </a:t>
            </a:r>
            <a:r>
              <a:rPr lang="sv-SE" b="1" dirty="0">
                <a:ea typeface="Times New Roman" panose="02020603050405020304" pitchFamily="18" charset="0"/>
              </a:rPr>
              <a:t>e</a:t>
            </a:r>
            <a:r>
              <a:rPr lang="sv-SE" b="1" dirty="0">
                <a:effectLst/>
                <a:ea typeface="Times New Roman" panose="02020603050405020304" pitchFamily="18" charset="0"/>
              </a:rPr>
              <a:t>-</a:t>
            </a:r>
            <a:r>
              <a:rPr lang="sv-SE" b="1" dirty="0">
                <a:ea typeface="Times New Roman" panose="02020603050405020304" pitchFamily="18" charset="0"/>
              </a:rPr>
              <a:t>L</a:t>
            </a:r>
            <a:r>
              <a:rPr lang="sv-SE" b="1" dirty="0">
                <a:effectLst/>
                <a:ea typeface="Times New Roman" panose="02020603050405020304" pitchFamily="18" charset="0"/>
              </a:rPr>
              <a:t>earning (digital utbildning)</a:t>
            </a:r>
            <a:endParaRPr lang="sv-SE" dirty="0">
              <a:effectLst/>
              <a:ea typeface="Calibri" panose="020F0502020204030204" pitchFamily="34" charset="0"/>
            </a:endParaRPr>
          </a:p>
          <a:p>
            <a:pPr marL="169200" indent="0">
              <a:buNone/>
            </a:pPr>
            <a:r>
              <a:rPr lang="sv-SE" dirty="0">
                <a:effectLst/>
                <a:ea typeface="Calibri" panose="020F0502020204030204" pitchFamily="34" charset="0"/>
              </a:rPr>
              <a:t>Det finns begränsningar med allmänt </a:t>
            </a:r>
            <a:r>
              <a:rPr lang="sv-SE" dirty="0" err="1">
                <a:effectLst/>
                <a:ea typeface="Calibri" panose="020F0502020204030204" pitchFamily="34" charset="0"/>
              </a:rPr>
              <a:t>inlogg</a:t>
            </a:r>
            <a:r>
              <a:rPr lang="sv-SE" dirty="0">
                <a:effectLst/>
                <a:ea typeface="Calibri" panose="020F0502020204030204" pitchFamily="34" charset="0"/>
              </a:rPr>
              <a:t> (gäller </a:t>
            </a:r>
            <a:r>
              <a:rPr lang="sv-SE" dirty="0" err="1">
                <a:effectLst/>
                <a:ea typeface="Calibri" panose="020F0502020204030204" pitchFamily="34" charset="0"/>
              </a:rPr>
              <a:t>bl</a:t>
            </a:r>
            <a:r>
              <a:rPr lang="sv-SE" dirty="0">
                <a:effectLst/>
                <a:ea typeface="Calibri" panose="020F0502020204030204" pitchFamily="34" charset="0"/>
              </a:rPr>
              <a:t> a uppföljning och statistik)</a:t>
            </a:r>
          </a:p>
        </p:txBody>
      </p:sp>
      <p:sp>
        <p:nvSpPr>
          <p:cNvPr id="8" name="Ellips 7">
            <a:extLst>
              <a:ext uri="{FF2B5EF4-FFF2-40B4-BE49-F238E27FC236}">
                <a16:creationId xmlns:a16="http://schemas.microsoft.com/office/drawing/2014/main" id="{DBE2C2F2-12A6-B36A-E8D4-8A836D6E97C7}"/>
              </a:ext>
            </a:extLst>
          </p:cNvPr>
          <p:cNvSpPr/>
          <p:nvPr/>
        </p:nvSpPr>
        <p:spPr>
          <a:xfrm>
            <a:off x="7701190" y="1714502"/>
            <a:ext cx="3678010" cy="367801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4" name="Bildobjekt 13" descr="En bild som visar clipart, tecknad serie, konst, illustration&#10;&#10;Automatiskt genererad beskrivning">
            <a:extLst>
              <a:ext uri="{FF2B5EF4-FFF2-40B4-BE49-F238E27FC236}">
                <a16:creationId xmlns:a16="http://schemas.microsoft.com/office/drawing/2014/main" id="{7545D0AD-1DF9-CD3B-A58E-E46ECB34941F}"/>
              </a:ext>
            </a:extLst>
          </p:cNvPr>
          <p:cNvPicPr>
            <a:picLocks noChangeAspect="1"/>
          </p:cNvPicPr>
          <p:nvPr/>
        </p:nvPicPr>
        <p:blipFill>
          <a:blip r:embed="rId4"/>
          <a:stretch>
            <a:fillRect/>
          </a:stretch>
        </p:blipFill>
        <p:spPr>
          <a:xfrm>
            <a:off x="8982075" y="2238375"/>
            <a:ext cx="2190750" cy="2190750"/>
          </a:xfrm>
          <a:prstGeom prst="rect">
            <a:avLst/>
          </a:prstGeom>
        </p:spPr>
      </p:pic>
      <p:pic>
        <p:nvPicPr>
          <p:cNvPr id="16" name="Bildobjekt 15" descr="En bild som visar text, skärmbild, logotyp, design&#10;&#10;Automatiskt genererad beskrivning">
            <a:extLst>
              <a:ext uri="{FF2B5EF4-FFF2-40B4-BE49-F238E27FC236}">
                <a16:creationId xmlns:a16="http://schemas.microsoft.com/office/drawing/2014/main" id="{D469B142-A75A-04A0-DF42-481B02FB6760}"/>
              </a:ext>
            </a:extLst>
          </p:cNvPr>
          <p:cNvPicPr>
            <a:picLocks noChangeAspect="1"/>
          </p:cNvPicPr>
          <p:nvPr/>
        </p:nvPicPr>
        <p:blipFill>
          <a:blip r:embed="rId5"/>
          <a:stretch>
            <a:fillRect/>
          </a:stretch>
        </p:blipFill>
        <p:spPr>
          <a:xfrm>
            <a:off x="8198188" y="3326710"/>
            <a:ext cx="1612562" cy="1102416"/>
          </a:xfrm>
          <a:prstGeom prst="rect">
            <a:avLst/>
          </a:prstGeom>
        </p:spPr>
      </p:pic>
    </p:spTree>
    <p:extLst>
      <p:ext uri="{BB962C8B-B14F-4D97-AF65-F5344CB8AC3E}">
        <p14:creationId xmlns:p14="http://schemas.microsoft.com/office/powerpoint/2010/main" val="332478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4" name="Platshållare för datum 3">
            <a:extLst>
              <a:ext uri="{FF2B5EF4-FFF2-40B4-BE49-F238E27FC236}">
                <a16:creationId xmlns:a16="http://schemas.microsoft.com/office/drawing/2014/main" id="{42B143BF-AE64-8F8F-5525-3AA9FFB9AEA8}"/>
              </a:ext>
            </a:extLst>
          </p:cNvPr>
          <p:cNvSpPr>
            <a:spLocks noGrp="1"/>
          </p:cNvSpPr>
          <p:nvPr>
            <p:ph type="dt" sz="half" idx="14"/>
          </p:nvPr>
        </p:nvSpPr>
        <p:spPr>
          <a:xfrm>
            <a:off x="9135291" y="6452047"/>
            <a:ext cx="2085741" cy="324000"/>
          </a:xfrm>
        </p:spPr>
        <p:txBody>
          <a:bodyPr anchor="ctr">
            <a:normAutofit/>
          </a:bodyPr>
          <a:lstStyle/>
          <a:p>
            <a:pPr>
              <a:spcAft>
                <a:spcPts val="600"/>
              </a:spcAft>
            </a:pPr>
            <a:r>
              <a:rPr lang="sv-SE" err="1"/>
              <a:t>Chefspaket</a:t>
            </a:r>
            <a:r>
              <a:rPr lang="sv-SE"/>
              <a:t> 7 - Information│</a:t>
            </a:r>
          </a:p>
        </p:txBody>
      </p:sp>
      <p:sp>
        <p:nvSpPr>
          <p:cNvPr id="5" name="Platshållare för sidfot 4">
            <a:extLst>
              <a:ext uri="{FF2B5EF4-FFF2-40B4-BE49-F238E27FC236}">
                <a16:creationId xmlns:a16="http://schemas.microsoft.com/office/drawing/2014/main" id="{1031A102-A227-DCD8-5ACC-055D15E99379}"/>
              </a:ext>
            </a:extLst>
          </p:cNvPr>
          <p:cNvSpPr>
            <a:spLocks noGrp="1"/>
          </p:cNvSpPr>
          <p:nvPr>
            <p:ph type="ftr" sz="quarter" idx="15"/>
          </p:nvPr>
        </p:nvSpPr>
        <p:spPr>
          <a:xfrm>
            <a:off x="809625" y="6452047"/>
            <a:ext cx="4114800" cy="324000"/>
          </a:xfrm>
        </p:spPr>
        <p:txBody>
          <a:bodyPr anchor="ctr">
            <a:normAutofit/>
          </a:bodyPr>
          <a:lstStyle/>
          <a:p>
            <a:pPr>
              <a:spcAft>
                <a:spcPts val="600"/>
              </a:spcAft>
            </a:pPr>
            <a:r>
              <a:rPr lang="sv-SE"/>
              <a:t>Halland – Bästa livsplatsen</a:t>
            </a:r>
          </a:p>
        </p:txBody>
      </p:sp>
      <p:sp>
        <p:nvSpPr>
          <p:cNvPr id="6" name="Platshållare för bildnummer 5">
            <a:extLst>
              <a:ext uri="{FF2B5EF4-FFF2-40B4-BE49-F238E27FC236}">
                <a16:creationId xmlns:a16="http://schemas.microsoft.com/office/drawing/2014/main" id="{A8774F86-1506-F2F6-DBA2-53DF1AE1C3B8}"/>
              </a:ext>
            </a:extLst>
          </p:cNvPr>
          <p:cNvSpPr>
            <a:spLocks noGrp="1"/>
          </p:cNvSpPr>
          <p:nvPr>
            <p:ph type="sldNum" sz="quarter" idx="16"/>
          </p:nvPr>
        </p:nvSpPr>
        <p:spPr>
          <a:xfrm>
            <a:off x="11227470" y="6452047"/>
            <a:ext cx="216000" cy="324000"/>
          </a:xfrm>
        </p:spPr>
        <p:txBody>
          <a:bodyPr anchor="ctr">
            <a:normAutofit/>
          </a:bodyPr>
          <a:lstStyle/>
          <a:p>
            <a:pPr>
              <a:spcAft>
                <a:spcPts val="600"/>
              </a:spcAft>
            </a:pPr>
            <a:fld id="{E8645303-2AAE-45D1-913A-B06AE6474513}" type="slidenum">
              <a:rPr lang="sv-SE" smtClean="0"/>
              <a:pPr>
                <a:spcAft>
                  <a:spcPts val="600"/>
                </a:spcAft>
              </a:pPr>
              <a:t>7</a:t>
            </a:fld>
            <a:endParaRPr lang="sv-SE"/>
          </a:p>
        </p:txBody>
      </p:sp>
      <p:sp>
        <p:nvSpPr>
          <p:cNvPr id="3" name="Rektangel 2">
            <a:extLst>
              <a:ext uri="{FF2B5EF4-FFF2-40B4-BE49-F238E27FC236}">
                <a16:creationId xmlns:a16="http://schemas.microsoft.com/office/drawing/2014/main" id="{B7580BC1-68FA-912C-CD1D-D3DDE777AEA5}"/>
              </a:ext>
            </a:extLst>
          </p:cNvPr>
          <p:cNvSpPr/>
          <p:nvPr/>
        </p:nvSpPr>
        <p:spPr>
          <a:xfrm>
            <a:off x="-1" y="694478"/>
            <a:ext cx="3589021" cy="57068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281CEA5E-8B1B-FBD6-8145-DC04F3A37953}"/>
              </a:ext>
            </a:extLst>
          </p:cNvPr>
          <p:cNvSpPr>
            <a:spLocks noGrp="1"/>
          </p:cNvSpPr>
          <p:nvPr>
            <p:ph type="title"/>
          </p:nvPr>
        </p:nvSpPr>
        <p:spPr>
          <a:xfrm>
            <a:off x="809625" y="333375"/>
            <a:ext cx="11129321" cy="1296000"/>
          </a:xfrm>
        </p:spPr>
        <p:txBody>
          <a:bodyPr anchor="ctr">
            <a:normAutofit/>
          </a:bodyPr>
          <a:lstStyle/>
          <a:p>
            <a:pPr>
              <a:lnSpc>
                <a:spcPct val="100000"/>
              </a:lnSpc>
            </a:pPr>
            <a:r>
              <a:rPr lang="sv-SE" dirty="0">
                <a:solidFill>
                  <a:schemeClr val="bg1"/>
                </a:solidFill>
              </a:rPr>
              <a:t>Information: </a:t>
            </a:r>
            <a:r>
              <a:rPr lang="sv-SE" dirty="0"/>
              <a:t> Senaste nytt om Arbetssätt &amp; Rutiner</a:t>
            </a:r>
          </a:p>
        </p:txBody>
      </p:sp>
      <p:sp>
        <p:nvSpPr>
          <p:cNvPr id="7" name="Platshållare för innehåll 2">
            <a:extLst>
              <a:ext uri="{FF2B5EF4-FFF2-40B4-BE49-F238E27FC236}">
                <a16:creationId xmlns:a16="http://schemas.microsoft.com/office/drawing/2014/main" id="{68A6E243-D398-1B99-4254-588B3127CC24}"/>
              </a:ext>
            </a:extLst>
          </p:cNvPr>
          <p:cNvSpPr txBox="1">
            <a:spLocks/>
          </p:cNvSpPr>
          <p:nvPr/>
        </p:nvSpPr>
        <p:spPr>
          <a:xfrm>
            <a:off x="812801" y="1906588"/>
            <a:ext cx="5283199" cy="4535488"/>
          </a:xfrm>
          <a:prstGeom prst="rect">
            <a:avLst/>
          </a:prstGeom>
        </p:spPr>
        <p:txBody>
          <a:bodyPr vert="horz" lIns="0" tIns="0" rIns="0" bIns="0" rtlCol="0" anchor="t">
            <a:normAutofit lnSpcReduction="10000"/>
          </a:bodyPr>
          <a:lstStyle>
            <a:lvl1pPr marL="288000" indent="-288000" algn="l" defTabSz="914400" rtl="0" eaLnBrk="1" latinLnBrk="0" hangingPunct="1">
              <a:lnSpc>
                <a:spcPct val="100000"/>
              </a:lnSpc>
              <a:spcBef>
                <a:spcPts val="1200"/>
              </a:spcBef>
              <a:buClr>
                <a:schemeClr val="tx2"/>
              </a:buClr>
              <a:buFont typeface="Arial" panose="020B0604020202020204" pitchFamily="34" charset="0"/>
              <a:buChar char="●"/>
              <a:defRPr sz="2000" kern="1200">
                <a:solidFill>
                  <a:schemeClr val="tx1"/>
                </a:solidFill>
                <a:latin typeface="+mn-lt"/>
                <a:ea typeface="+mn-ea"/>
                <a:cs typeface="+mn-cs"/>
              </a:defRPr>
            </a:lvl1pPr>
            <a:lvl2pPr marL="504000" indent="-288000" algn="l" defTabSz="914400" rtl="0" eaLnBrk="1" latinLnBrk="0" hangingPunct="1">
              <a:lnSpc>
                <a:spcPct val="100000"/>
              </a:lnSpc>
              <a:spcBef>
                <a:spcPts val="600"/>
              </a:spcBef>
              <a:buClr>
                <a:schemeClr val="tx2"/>
              </a:buClr>
              <a:buFont typeface="Arial" panose="020B0604020202020204" pitchFamily="34" charset="0"/>
              <a:buChar char="●"/>
              <a:defRPr sz="2000" kern="1200">
                <a:solidFill>
                  <a:schemeClr val="tx1"/>
                </a:solidFill>
                <a:latin typeface="+mn-lt"/>
                <a:ea typeface="+mn-ea"/>
                <a:cs typeface="+mn-cs"/>
              </a:defRPr>
            </a:lvl2pPr>
            <a:lvl3pPr marL="756000" indent="-288000" algn="l" defTabSz="914400" rtl="0" eaLnBrk="1" latinLnBrk="0" hangingPunct="1">
              <a:lnSpc>
                <a:spcPct val="100000"/>
              </a:lnSpc>
              <a:spcBef>
                <a:spcPts val="600"/>
              </a:spcBef>
              <a:buClr>
                <a:schemeClr val="tx2"/>
              </a:buClr>
              <a:buFont typeface="Arial" panose="020B0604020202020204" pitchFamily="34" charset="0"/>
              <a:buChar char="●"/>
              <a:defRPr sz="2000" kern="1200">
                <a:solidFill>
                  <a:schemeClr val="tx1"/>
                </a:solidFill>
                <a:latin typeface="+mn-lt"/>
                <a:ea typeface="+mn-ea"/>
                <a:cs typeface="+mn-cs"/>
              </a:defRPr>
            </a:lvl3pPr>
            <a:lvl4pPr marL="972000" indent="-288000" algn="l" defTabSz="914400" rtl="0" eaLnBrk="1" latinLnBrk="0" hangingPunct="1">
              <a:lnSpc>
                <a:spcPct val="10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4pPr>
            <a:lvl5pPr marL="1188000" indent="-288000" algn="l" defTabSz="914400" rtl="0" eaLnBrk="1" latinLnBrk="0" hangingPunct="1">
              <a:lnSpc>
                <a:spcPct val="10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5pPr>
            <a:lvl6pPr marL="1440000" indent="-288000" algn="l" defTabSz="914400" rtl="0" eaLnBrk="1" latinLnBrk="0" hangingPunct="1">
              <a:lnSpc>
                <a:spcPct val="10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6pPr>
            <a:lvl7pPr marL="1656000" indent="-288000" algn="l" defTabSz="914400" rtl="0" eaLnBrk="1" latinLnBrk="0" hangingPunct="1">
              <a:lnSpc>
                <a:spcPct val="10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7pPr>
            <a:lvl8pPr marL="1872000" indent="-288000" algn="l" defTabSz="914400" rtl="0" eaLnBrk="1" latinLnBrk="0" hangingPunct="1">
              <a:lnSpc>
                <a:spcPct val="10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8pPr>
            <a:lvl9pPr marL="2124000" indent="-288000" algn="l" defTabSz="914400" rtl="0" eaLnBrk="1" latinLnBrk="0" hangingPunct="1">
              <a:lnSpc>
                <a:spcPct val="10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9pPr>
          </a:lstStyle>
          <a:p>
            <a:r>
              <a:rPr lang="en-US" sz="2000" b="1" dirty="0"/>
              <a:t>Rutiner identifieras och listas löpande</a:t>
            </a:r>
          </a:p>
          <a:p>
            <a:pPr marL="0" indent="0">
              <a:buNone/>
            </a:pPr>
            <a:r>
              <a:rPr lang="en-US" sz="2000" dirty="0"/>
              <a:t>För aktuell status läs mer här</a:t>
            </a:r>
            <a:r>
              <a:rPr lang="en-US" dirty="0"/>
              <a:t>:</a:t>
            </a:r>
            <a:r>
              <a:rPr lang="en-US" sz="2000" dirty="0"/>
              <a:t> </a:t>
            </a:r>
            <a:r>
              <a:rPr lang="sv-SE" dirty="0">
                <a:hlinkClick r:id="rId3"/>
              </a:rPr>
              <a:t>Cosmic - gemensamma arbetssätt &amp; konfiguration - Regionala gemensamma rutiner kopplat till Cosmic - Alla objekt (sharepoint.com)</a:t>
            </a:r>
            <a:endParaRPr lang="sv-SE" dirty="0"/>
          </a:p>
          <a:p>
            <a:r>
              <a:rPr lang="en-US" b="1" dirty="0"/>
              <a:t>Regionala rutiner</a:t>
            </a:r>
            <a:endParaRPr lang="en-US" sz="2000" b="1" dirty="0"/>
          </a:p>
          <a:p>
            <a:pPr marL="0" indent="0">
              <a:buNone/>
            </a:pPr>
            <a:r>
              <a:rPr lang="en-US" sz="2000" dirty="0"/>
              <a:t>Teamet som tar fram regionala rutiner </a:t>
            </a:r>
            <a:r>
              <a:rPr lang="en-US" sz="2000" dirty="0" err="1"/>
              <a:t>är</a:t>
            </a:r>
            <a:r>
              <a:rPr lang="en-US" sz="2000" dirty="0"/>
              <a:t> förstärkt, främst inom</a:t>
            </a:r>
            <a:r>
              <a:rPr lang="en-US" dirty="0"/>
              <a:t> området</a:t>
            </a:r>
            <a:r>
              <a:rPr lang="en-US" sz="2000" dirty="0"/>
              <a:t> hälsoinformatik / vårddokumentation.</a:t>
            </a:r>
          </a:p>
          <a:p>
            <a:r>
              <a:rPr lang="en-US" b="1" dirty="0"/>
              <a:t>Info &amp; Samverkan</a:t>
            </a:r>
          </a:p>
          <a:p>
            <a:pPr marL="0" indent="0">
              <a:buNone/>
            </a:pPr>
            <a:r>
              <a:rPr lang="en-US" sz="2000" dirty="0"/>
              <a:t>Regelbundna träffar hålls med förvaltningarnas införandekoordinatorer och FVIS Samordnare Införande för info och samverkan.</a:t>
            </a:r>
          </a:p>
          <a:p>
            <a:pPr marL="0" indent="0">
              <a:buNone/>
            </a:pPr>
            <a:endParaRPr lang="en-US" sz="2000" dirty="0"/>
          </a:p>
        </p:txBody>
      </p:sp>
      <p:pic>
        <p:nvPicPr>
          <p:cNvPr id="10" name="Bildobjekt 9">
            <a:extLst>
              <a:ext uri="{FF2B5EF4-FFF2-40B4-BE49-F238E27FC236}">
                <a16:creationId xmlns:a16="http://schemas.microsoft.com/office/drawing/2014/main" id="{323057EA-A397-1B8F-5401-0C3119D49B73}"/>
              </a:ext>
            </a:extLst>
          </p:cNvPr>
          <p:cNvPicPr>
            <a:picLocks noChangeAspect="1"/>
          </p:cNvPicPr>
          <p:nvPr/>
        </p:nvPicPr>
        <p:blipFill rotWithShape="1">
          <a:blip r:embed="rId4"/>
          <a:srcRect t="9048" r="70040" b="39814"/>
          <a:stretch/>
        </p:blipFill>
        <p:spPr>
          <a:xfrm>
            <a:off x="6466114" y="1906589"/>
            <a:ext cx="5381330" cy="3844854"/>
          </a:xfrm>
          <a:prstGeom prst="rect">
            <a:avLst/>
          </a:prstGeom>
        </p:spPr>
      </p:pic>
    </p:spTree>
    <p:extLst>
      <p:ext uri="{BB962C8B-B14F-4D97-AF65-F5344CB8AC3E}">
        <p14:creationId xmlns:p14="http://schemas.microsoft.com/office/powerpoint/2010/main" val="6207133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4" name="Platshållare för datum 3">
            <a:extLst>
              <a:ext uri="{FF2B5EF4-FFF2-40B4-BE49-F238E27FC236}">
                <a16:creationId xmlns:a16="http://schemas.microsoft.com/office/drawing/2014/main" id="{42B143BF-AE64-8F8F-5525-3AA9FFB9AEA8}"/>
              </a:ext>
            </a:extLst>
          </p:cNvPr>
          <p:cNvSpPr>
            <a:spLocks noGrp="1"/>
          </p:cNvSpPr>
          <p:nvPr>
            <p:ph type="dt" sz="half" idx="14"/>
          </p:nvPr>
        </p:nvSpPr>
        <p:spPr>
          <a:xfrm>
            <a:off x="9135291" y="6452047"/>
            <a:ext cx="2085741" cy="324000"/>
          </a:xfrm>
        </p:spPr>
        <p:txBody>
          <a:bodyPr anchor="ctr">
            <a:normAutofit/>
          </a:bodyPr>
          <a:lstStyle/>
          <a:p>
            <a:pPr>
              <a:spcAft>
                <a:spcPts val="600"/>
              </a:spcAft>
            </a:pPr>
            <a:r>
              <a:rPr lang="sv-SE" err="1"/>
              <a:t>Chefspaket</a:t>
            </a:r>
            <a:r>
              <a:rPr lang="sv-SE"/>
              <a:t> 7 - Information│</a:t>
            </a:r>
          </a:p>
        </p:txBody>
      </p:sp>
      <p:sp>
        <p:nvSpPr>
          <p:cNvPr id="5" name="Platshållare för sidfot 4">
            <a:extLst>
              <a:ext uri="{FF2B5EF4-FFF2-40B4-BE49-F238E27FC236}">
                <a16:creationId xmlns:a16="http://schemas.microsoft.com/office/drawing/2014/main" id="{1031A102-A227-DCD8-5ACC-055D15E99379}"/>
              </a:ext>
            </a:extLst>
          </p:cNvPr>
          <p:cNvSpPr>
            <a:spLocks noGrp="1"/>
          </p:cNvSpPr>
          <p:nvPr>
            <p:ph type="ftr" sz="quarter" idx="15"/>
          </p:nvPr>
        </p:nvSpPr>
        <p:spPr>
          <a:xfrm>
            <a:off x="809625" y="6452047"/>
            <a:ext cx="4114800" cy="324000"/>
          </a:xfrm>
        </p:spPr>
        <p:txBody>
          <a:bodyPr anchor="ctr">
            <a:normAutofit/>
          </a:bodyPr>
          <a:lstStyle/>
          <a:p>
            <a:pPr>
              <a:spcAft>
                <a:spcPts val="600"/>
              </a:spcAft>
            </a:pPr>
            <a:r>
              <a:rPr lang="sv-SE"/>
              <a:t>Halland – Bästa livsplatsen</a:t>
            </a:r>
          </a:p>
        </p:txBody>
      </p:sp>
      <p:sp>
        <p:nvSpPr>
          <p:cNvPr id="6" name="Platshållare för bildnummer 5">
            <a:extLst>
              <a:ext uri="{FF2B5EF4-FFF2-40B4-BE49-F238E27FC236}">
                <a16:creationId xmlns:a16="http://schemas.microsoft.com/office/drawing/2014/main" id="{A8774F86-1506-F2F6-DBA2-53DF1AE1C3B8}"/>
              </a:ext>
            </a:extLst>
          </p:cNvPr>
          <p:cNvSpPr>
            <a:spLocks noGrp="1"/>
          </p:cNvSpPr>
          <p:nvPr>
            <p:ph type="sldNum" sz="quarter" idx="16"/>
          </p:nvPr>
        </p:nvSpPr>
        <p:spPr>
          <a:xfrm>
            <a:off x="11227470" y="6452047"/>
            <a:ext cx="216000" cy="324000"/>
          </a:xfrm>
        </p:spPr>
        <p:txBody>
          <a:bodyPr anchor="ctr">
            <a:normAutofit/>
          </a:bodyPr>
          <a:lstStyle/>
          <a:p>
            <a:pPr>
              <a:spcAft>
                <a:spcPts val="600"/>
              </a:spcAft>
            </a:pPr>
            <a:fld id="{E8645303-2AAE-45D1-913A-B06AE6474513}" type="slidenum">
              <a:rPr lang="sv-SE" smtClean="0"/>
              <a:pPr>
                <a:spcAft>
                  <a:spcPts val="600"/>
                </a:spcAft>
              </a:pPr>
              <a:t>8</a:t>
            </a:fld>
            <a:endParaRPr lang="sv-SE"/>
          </a:p>
        </p:txBody>
      </p:sp>
      <p:pic>
        <p:nvPicPr>
          <p:cNvPr id="3" name="Bildobjekt 2">
            <a:extLst>
              <a:ext uri="{FF2B5EF4-FFF2-40B4-BE49-F238E27FC236}">
                <a16:creationId xmlns:a16="http://schemas.microsoft.com/office/drawing/2014/main" id="{85B5B5A7-1810-F77E-3C1E-44A98F008395}"/>
              </a:ext>
            </a:extLst>
          </p:cNvPr>
          <p:cNvPicPr>
            <a:picLocks noChangeAspect="1"/>
          </p:cNvPicPr>
          <p:nvPr/>
        </p:nvPicPr>
        <p:blipFill>
          <a:blip r:embed="rId3"/>
          <a:srcRect/>
          <a:stretch/>
        </p:blipFill>
        <p:spPr>
          <a:xfrm>
            <a:off x="7387622" y="162941"/>
            <a:ext cx="3704235" cy="2107626"/>
          </a:xfrm>
          <a:prstGeom prst="rect">
            <a:avLst/>
          </a:prstGeom>
        </p:spPr>
      </p:pic>
      <p:sp>
        <p:nvSpPr>
          <p:cNvPr id="8" name="textruta 7">
            <a:extLst>
              <a:ext uri="{FF2B5EF4-FFF2-40B4-BE49-F238E27FC236}">
                <a16:creationId xmlns:a16="http://schemas.microsoft.com/office/drawing/2014/main" id="{5C54A959-B477-32E6-223C-57225A8D8BBA}"/>
              </a:ext>
            </a:extLst>
          </p:cNvPr>
          <p:cNvSpPr txBox="1"/>
          <p:nvPr/>
        </p:nvSpPr>
        <p:spPr>
          <a:xfrm>
            <a:off x="4303348" y="1923619"/>
            <a:ext cx="2885283" cy="4401205"/>
          </a:xfrm>
          <a:prstGeom prst="rect">
            <a:avLst/>
          </a:prstGeom>
          <a:noFill/>
        </p:spPr>
        <p:txBody>
          <a:bodyPr wrap="square" lIns="91440" tIns="45720" rIns="91440" bIns="45720" rtlCol="0" anchor="t">
            <a:spAutoFit/>
          </a:bodyPr>
          <a:lstStyle/>
          <a:p>
            <a:r>
              <a:rPr lang="sv-SE" sz="1400" b="1" u="sng">
                <a:cs typeface="Arial"/>
              </a:rPr>
              <a:t>Budskap:</a:t>
            </a:r>
          </a:p>
          <a:p>
            <a:pPr algn="l" rtl="0" fontAlgn="base"/>
            <a:r>
              <a:rPr lang="sv-SE" sz="1400" b="0" i="0" u="none" strike="noStrike">
                <a:solidFill>
                  <a:srgbClr val="000000"/>
                </a:solidFill>
                <a:effectLst/>
                <a:latin typeface="Arial" panose="020B0604020202020204" pitchFamily="34" charset="0"/>
              </a:rPr>
              <a:t>Cosmic kommer under året visas upp i olika sammanhang där alla medarbetare ges möjlighet att se Cosmic.</a:t>
            </a:r>
          </a:p>
          <a:p>
            <a:pPr algn="l" rtl="0" fontAlgn="base"/>
            <a:endParaRPr lang="sv-SE" sz="1400" b="0" i="0" u="none" strike="noStrike">
              <a:solidFill>
                <a:srgbClr val="000000"/>
              </a:solidFill>
              <a:effectLst/>
              <a:latin typeface="Arial" panose="020B0604020202020204" pitchFamily="34" charset="0"/>
            </a:endParaRPr>
          </a:p>
          <a:p>
            <a:pPr algn="l" rtl="0" fontAlgn="base"/>
            <a:r>
              <a:rPr lang="sv-SE" sz="1400">
                <a:solidFill>
                  <a:srgbClr val="000000"/>
                </a:solidFill>
                <a:latin typeface="Arial" panose="020B0604020202020204" pitchFamily="34" charset="0"/>
              </a:rPr>
              <a:t>Du som medarbetare kommer ges möjlighet till digitala utbildningar som du kan genomföra individuellt i din egen takt. Utöver detta får du lärarledda utbildningar.</a:t>
            </a:r>
          </a:p>
          <a:p>
            <a:pPr algn="l" rtl="0" fontAlgn="base"/>
            <a:endParaRPr lang="sv-SE" sz="1400">
              <a:solidFill>
                <a:srgbClr val="000000"/>
              </a:solidFill>
              <a:latin typeface="Arial" panose="020B0604020202020204" pitchFamily="34" charset="0"/>
            </a:endParaRPr>
          </a:p>
          <a:p>
            <a:pPr algn="l" rtl="0" fontAlgn="base"/>
            <a:r>
              <a:rPr lang="sv-SE" sz="1400" b="0" i="0" u="none" strike="noStrike">
                <a:solidFill>
                  <a:srgbClr val="000000"/>
                </a:solidFill>
                <a:effectLst/>
                <a:latin typeface="Arial" panose="020B0604020202020204" pitchFamily="34" charset="0"/>
              </a:rPr>
              <a:t>Du kommer ha tillgång till utbildningsmaterialet även efter utbildningen.</a:t>
            </a:r>
            <a:endParaRPr lang="sv-SE" sz="1400">
              <a:solidFill>
                <a:srgbClr val="000000"/>
              </a:solidFill>
              <a:latin typeface="Arial" panose="020B0604020202020204" pitchFamily="34" charset="0"/>
            </a:endParaRPr>
          </a:p>
          <a:p>
            <a:pPr algn="l" rtl="0" fontAlgn="base"/>
            <a:endParaRPr lang="sv-SE" sz="1400" b="0" i="0" u="none" strike="noStrike">
              <a:solidFill>
                <a:srgbClr val="000000"/>
              </a:solidFill>
              <a:effectLst/>
              <a:latin typeface="Arial" panose="020B0604020202020204" pitchFamily="34" charset="0"/>
            </a:endParaRPr>
          </a:p>
          <a:p>
            <a:pPr algn="l" rtl="0" fontAlgn="base"/>
            <a:r>
              <a:rPr lang="sv-SE" sz="1400" b="0" i="0">
                <a:solidFill>
                  <a:srgbClr val="000000"/>
                </a:solidFill>
                <a:effectLst/>
                <a:latin typeface="Arial" panose="020B0604020202020204" pitchFamily="34" charset="0"/>
              </a:rPr>
              <a:t>Det kommer finnas </a:t>
            </a:r>
            <a:r>
              <a:rPr lang="sv-SE" sz="1400" b="0" i="0" u="none" strike="noStrike">
                <a:solidFill>
                  <a:srgbClr val="000000"/>
                </a:solidFill>
                <a:effectLst/>
                <a:latin typeface="Arial" panose="020B0604020202020204" pitchFamily="34" charset="0"/>
              </a:rPr>
              <a:t>utökad support under införandet så du ska få stöd och hjälp när du behöver det.</a:t>
            </a:r>
            <a:endParaRPr lang="en-US" sz="1400" b="0" i="0">
              <a:solidFill>
                <a:srgbClr val="000000"/>
              </a:solidFill>
              <a:effectLst/>
              <a:latin typeface="Segoe UI" panose="020B0502040204020203" pitchFamily="34" charset="0"/>
            </a:endParaRPr>
          </a:p>
        </p:txBody>
      </p:sp>
      <p:sp>
        <p:nvSpPr>
          <p:cNvPr id="10" name="textruta 9">
            <a:extLst>
              <a:ext uri="{FF2B5EF4-FFF2-40B4-BE49-F238E27FC236}">
                <a16:creationId xmlns:a16="http://schemas.microsoft.com/office/drawing/2014/main" id="{603BDDE6-E1BC-91D0-3735-80A431120E29}"/>
              </a:ext>
            </a:extLst>
          </p:cNvPr>
          <p:cNvSpPr txBox="1"/>
          <p:nvPr/>
        </p:nvSpPr>
        <p:spPr>
          <a:xfrm>
            <a:off x="775628" y="1923619"/>
            <a:ext cx="2819153" cy="3108543"/>
          </a:xfrm>
          <a:prstGeom prst="rect">
            <a:avLst/>
          </a:prstGeom>
          <a:noFill/>
        </p:spPr>
        <p:txBody>
          <a:bodyPr wrap="square" lIns="91440" tIns="45720" rIns="91440" bIns="45720" rtlCol="0" anchor="t">
            <a:spAutoFit/>
          </a:bodyPr>
          <a:lstStyle/>
          <a:p>
            <a:r>
              <a:rPr lang="sv-SE" sz="1400" b="1" i="0" u="sng">
                <a:solidFill>
                  <a:schemeClr val="tx1"/>
                </a:solidFill>
                <a:cs typeface="Calibri"/>
              </a:rPr>
              <a:t>Som chef kan du agera så här:</a:t>
            </a:r>
            <a:endParaRPr lang="sv-SE" sz="1400" b="0" i="0">
              <a:solidFill>
                <a:srgbClr val="000000"/>
              </a:solidFill>
              <a:effectLst/>
            </a:endParaRPr>
          </a:p>
          <a:p>
            <a:pPr algn="l" rtl="0" fontAlgn="base"/>
            <a:r>
              <a:rPr lang="sv-SE" sz="1400" b="0" i="0" u="none" strike="noStrike">
                <a:solidFill>
                  <a:srgbClr val="000000"/>
                </a:solidFill>
                <a:effectLst/>
              </a:rPr>
              <a:t>Låt medarbetarna titta på Cosmic när tillfälle ges.</a:t>
            </a:r>
          </a:p>
          <a:p>
            <a:pPr algn="l" rtl="0" fontAlgn="base"/>
            <a:endParaRPr lang="sv-SE" sz="1400" b="0" i="0" u="none" strike="noStrike">
              <a:solidFill>
                <a:srgbClr val="000000"/>
              </a:solidFill>
              <a:effectLst/>
            </a:endParaRPr>
          </a:p>
          <a:p>
            <a:pPr algn="l" rtl="0" fontAlgn="base"/>
            <a:r>
              <a:rPr lang="sv-SE" sz="1400" b="0" i="0" u="none" strike="noStrike">
                <a:solidFill>
                  <a:srgbClr val="000000"/>
                </a:solidFill>
                <a:effectLst/>
              </a:rPr>
              <a:t>Säkerställ att alla medarbetare har möjlighet att gå på utbildningarna som ges.</a:t>
            </a:r>
            <a:r>
              <a:rPr lang="en-US" sz="1400" b="0" i="0">
                <a:solidFill>
                  <a:srgbClr val="000000"/>
                </a:solidFill>
                <a:effectLst/>
              </a:rPr>
              <a:t>​</a:t>
            </a:r>
          </a:p>
          <a:p>
            <a:pPr algn="l" rtl="0" fontAlgn="base"/>
            <a:r>
              <a:rPr lang="sv-SE" sz="1400" b="0" i="0">
                <a:solidFill>
                  <a:srgbClr val="000000"/>
                </a:solidFill>
                <a:effectLst/>
              </a:rPr>
              <a:t>​</a:t>
            </a:r>
          </a:p>
          <a:p>
            <a:pPr algn="l" rtl="0" fontAlgn="base"/>
            <a:r>
              <a:rPr lang="sv-SE" sz="1400" b="0" i="0" u="none" strike="noStrike">
                <a:solidFill>
                  <a:srgbClr val="000000"/>
                </a:solidFill>
                <a:effectLst/>
              </a:rPr>
              <a:t>Stäm av med medarbetarna under utbildningens gång hur det går för dem. Fokusera på dem som behöver mest stöttning.</a:t>
            </a:r>
            <a:r>
              <a:rPr lang="en-US" sz="1400" b="0" i="0">
                <a:solidFill>
                  <a:srgbClr val="000000"/>
                </a:solidFill>
                <a:effectLst/>
              </a:rPr>
              <a:t>​</a:t>
            </a:r>
          </a:p>
          <a:p>
            <a:pPr algn="l" rtl="0" fontAlgn="base"/>
            <a:r>
              <a:rPr lang="sv-SE" sz="1400" b="0" i="0">
                <a:solidFill>
                  <a:srgbClr val="000000"/>
                </a:solidFill>
                <a:effectLst/>
              </a:rPr>
              <a:t>​</a:t>
            </a:r>
          </a:p>
          <a:p>
            <a:pPr algn="l" rtl="0" fontAlgn="base"/>
            <a:r>
              <a:rPr lang="sv-SE" sz="1400" b="1" i="0" u="none" strike="noStrike" err="1">
                <a:solidFill>
                  <a:srgbClr val="000000"/>
                </a:solidFill>
                <a:effectLst/>
              </a:rPr>
              <a:t>Podd</a:t>
            </a:r>
            <a:r>
              <a:rPr lang="sv-SE" sz="1400" b="1" i="0" u="none" strike="noStrike">
                <a:solidFill>
                  <a:srgbClr val="000000"/>
                </a:solidFill>
                <a:effectLst/>
              </a:rPr>
              <a:t>:</a:t>
            </a:r>
            <a:r>
              <a:rPr lang="sv-SE" sz="1400" b="0" i="0" u="none" strike="noStrike">
                <a:solidFill>
                  <a:srgbClr val="000000"/>
                </a:solidFill>
                <a:effectLst/>
              </a:rPr>
              <a:t> </a:t>
            </a:r>
            <a:r>
              <a:rPr lang="sv-SE" sz="1400" b="0" i="0" u="sng" strike="noStrike">
                <a:solidFill>
                  <a:srgbClr val="006966"/>
                </a:solidFill>
                <a:effectLst/>
                <a:hlinkClick r:id="rId4"/>
              </a:rPr>
              <a:t>Utbildning</a:t>
            </a:r>
            <a:endParaRPr lang="sv-SE" sz="1400" b="0" i="0">
              <a:solidFill>
                <a:srgbClr val="000000"/>
              </a:solidFill>
              <a:effectLst/>
            </a:endParaRPr>
          </a:p>
        </p:txBody>
      </p:sp>
      <p:sp>
        <p:nvSpPr>
          <p:cNvPr id="12" name="textruta 11">
            <a:extLst>
              <a:ext uri="{FF2B5EF4-FFF2-40B4-BE49-F238E27FC236}">
                <a16:creationId xmlns:a16="http://schemas.microsoft.com/office/drawing/2014/main" id="{A533567B-037B-0CFD-4286-CCA3D85F4962}"/>
              </a:ext>
            </a:extLst>
          </p:cNvPr>
          <p:cNvSpPr txBox="1"/>
          <p:nvPr/>
        </p:nvSpPr>
        <p:spPr>
          <a:xfrm>
            <a:off x="7897685" y="1923619"/>
            <a:ext cx="2269897" cy="1169551"/>
          </a:xfrm>
          <a:prstGeom prst="rect">
            <a:avLst/>
          </a:prstGeom>
          <a:noFill/>
        </p:spPr>
        <p:txBody>
          <a:bodyPr wrap="square" lIns="91440" tIns="45720" rIns="91440" bIns="45720" rtlCol="0" anchor="t">
            <a:spAutoFit/>
          </a:bodyPr>
          <a:lstStyle/>
          <a:p>
            <a:r>
              <a:rPr lang="sv-SE" sz="1400" b="1" u="sng">
                <a:cs typeface="Arial"/>
              </a:rPr>
              <a:t>Diskussion:</a:t>
            </a:r>
          </a:p>
          <a:p>
            <a:pPr algn="l" rtl="0" fontAlgn="base"/>
            <a:r>
              <a:rPr lang="sv-SE" sz="1400" b="0" i="0" u="none" strike="noStrike">
                <a:solidFill>
                  <a:srgbClr val="000000"/>
                </a:solidFill>
                <a:effectLst/>
                <a:latin typeface="Arial" panose="020B0604020202020204" pitchFamily="34" charset="0"/>
              </a:rPr>
              <a:t>Hur kan vi stödja varandra i arbetet efter att vi börjat jobba i det nya</a:t>
            </a:r>
            <a:r>
              <a:rPr lang="en-US" sz="1400" b="0" i="0">
                <a:solidFill>
                  <a:srgbClr val="000000"/>
                </a:solidFill>
                <a:effectLst/>
                <a:latin typeface="Arial" panose="020B0604020202020204" pitchFamily="34" charset="0"/>
              </a:rPr>
              <a:t>​</a:t>
            </a:r>
            <a:endParaRPr lang="en-US" sz="1400" b="0" i="0">
              <a:solidFill>
                <a:srgbClr val="000000"/>
              </a:solidFill>
              <a:effectLst/>
              <a:latin typeface="Segoe UI" panose="020B0502040204020203" pitchFamily="34" charset="0"/>
            </a:endParaRPr>
          </a:p>
          <a:p>
            <a:pPr algn="l" rtl="0" fontAlgn="base"/>
            <a:r>
              <a:rPr lang="sv-SE" sz="1400" b="0" i="0" u="none" strike="noStrike">
                <a:solidFill>
                  <a:srgbClr val="000000"/>
                </a:solidFill>
                <a:effectLst/>
                <a:latin typeface="Arial" panose="020B0604020202020204" pitchFamily="34" charset="0"/>
              </a:rPr>
              <a:t>vårdinformationsstödet?</a:t>
            </a:r>
            <a:endParaRPr lang="en-US" sz="1400" b="0" i="0">
              <a:solidFill>
                <a:srgbClr val="000000"/>
              </a:solidFill>
              <a:effectLst/>
              <a:latin typeface="Segoe UI" panose="020B0502040204020203" pitchFamily="34" charset="0"/>
            </a:endParaRPr>
          </a:p>
        </p:txBody>
      </p:sp>
      <p:pic>
        <p:nvPicPr>
          <p:cNvPr id="15" name="Bild 14" descr="Cirkel med vänsterpil med hel fyllning">
            <a:extLst>
              <a:ext uri="{FF2B5EF4-FFF2-40B4-BE49-F238E27FC236}">
                <a16:creationId xmlns:a16="http://schemas.microsoft.com/office/drawing/2014/main" id="{51857DC2-003B-8E85-A71D-54008B81D47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flipH="1">
            <a:off x="3594781" y="2301937"/>
            <a:ext cx="621743" cy="621743"/>
          </a:xfrm>
          <a:prstGeom prst="rect">
            <a:avLst/>
          </a:prstGeom>
        </p:spPr>
      </p:pic>
      <p:pic>
        <p:nvPicPr>
          <p:cNvPr id="16" name="Bild 15" descr="Cirkel med vänsterpil med hel fyllning">
            <a:extLst>
              <a:ext uri="{FF2B5EF4-FFF2-40B4-BE49-F238E27FC236}">
                <a16:creationId xmlns:a16="http://schemas.microsoft.com/office/drawing/2014/main" id="{0A9573B2-12D4-6C84-201C-2BBB40C9D0B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flipH="1">
            <a:off x="7194436" y="2301937"/>
            <a:ext cx="621743" cy="621743"/>
          </a:xfrm>
          <a:prstGeom prst="rect">
            <a:avLst/>
          </a:prstGeom>
        </p:spPr>
      </p:pic>
      <p:sp>
        <p:nvSpPr>
          <p:cNvPr id="17" name="Rubrik 1">
            <a:extLst>
              <a:ext uri="{FF2B5EF4-FFF2-40B4-BE49-F238E27FC236}">
                <a16:creationId xmlns:a16="http://schemas.microsoft.com/office/drawing/2014/main" id="{9843F934-1B02-13B1-1931-6EA4EB6732C1}"/>
              </a:ext>
            </a:extLst>
          </p:cNvPr>
          <p:cNvSpPr>
            <a:spLocks noGrp="1"/>
          </p:cNvSpPr>
          <p:nvPr>
            <p:ph type="title"/>
          </p:nvPr>
        </p:nvSpPr>
        <p:spPr>
          <a:xfrm>
            <a:off x="7816179" y="312972"/>
            <a:ext cx="2738317" cy="1431441"/>
          </a:xfrm>
        </p:spPr>
        <p:txBody>
          <a:bodyPr/>
          <a:lstStyle/>
          <a:p>
            <a:pPr algn="ctr">
              <a:tabLst>
                <a:tab pos="5830888" algn="l"/>
              </a:tabLst>
            </a:pPr>
            <a:r>
              <a:rPr lang="sv-SE" sz="1800" b="1" i="1" u="none" strike="noStrike">
                <a:effectLst/>
                <a:latin typeface="Arial" panose="020B0604020202020204" pitchFamily="34" charset="0"/>
              </a:rPr>
              <a:t>”Kommer utbildningen verkligen täcka just mina behov?”</a:t>
            </a:r>
            <a:endParaRPr lang="sv-SE" sz="1800" i="1"/>
          </a:p>
        </p:txBody>
      </p:sp>
      <p:pic>
        <p:nvPicPr>
          <p:cNvPr id="1039" name="Picture 15">
            <a:extLst>
              <a:ext uri="{FF2B5EF4-FFF2-40B4-BE49-F238E27FC236}">
                <a16:creationId xmlns:a16="http://schemas.microsoft.com/office/drawing/2014/main" id="{C3C2293E-5933-25AD-95A0-0F5C5C7AC27B}"/>
              </a:ext>
            </a:extLst>
          </p:cNvPr>
          <p:cNvPicPr>
            <a:picLocks noChangeAspect="1" noChangeArrowheads="1"/>
          </p:cNvPicPr>
          <p:nvPr/>
        </p:nvPicPr>
        <p:blipFill>
          <a:blip r:embed="rId7">
            <a:clrChange>
              <a:clrFrom>
                <a:srgbClr val="567CA0"/>
              </a:clrFrom>
              <a:clrTo>
                <a:srgbClr val="567CA0">
                  <a:alpha val="0"/>
                </a:srgbClr>
              </a:clrTo>
            </a:clrChange>
            <a:extLst>
              <a:ext uri="{BEBA8EAE-BF5A-486C-A8C5-ECC9F3942E4B}">
                <a14:imgProps xmlns:a14="http://schemas.microsoft.com/office/drawing/2010/main">
                  <a14:imgLayer r:embed="rId8">
                    <a14:imgEffect>
                      <a14:backgroundRemoval t="4098" b="96557" l="8669" r="89474">
                        <a14:foregroundMark x1="26935" y1="32459" x2="26935" y2="32459"/>
                        <a14:foregroundMark x1="39009" y1="29508" x2="39009" y2="29508"/>
                        <a14:foregroundMark x1="53560" y1="33443" x2="53560" y2="33443"/>
                        <a14:foregroundMark x1="79876" y1="35246" x2="79876" y2="35246"/>
                        <a14:foregroundMark x1="52012" y1="51967" x2="52012" y2="51967"/>
                        <a14:foregroundMark x1="37771" y1="92787" x2="37771" y2="92787"/>
                        <a14:foregroundMark x1="37771" y1="95246" x2="37771" y2="95246"/>
                        <a14:foregroundMark x1="49226" y1="8197" x2="49226" y2="8197"/>
                        <a14:foregroundMark x1="48297" y1="4426" x2="48297" y2="4426"/>
                        <a14:foregroundMark x1="8978" y1="26557" x2="8978" y2="26557"/>
                        <a14:foregroundMark x1="60681" y1="96557" x2="60681" y2="96557"/>
                        <a14:foregroundMark x1="60991" y1="93279" x2="60991" y2="93279"/>
                        <a14:foregroundMark x1="36223" y1="91639" x2="36223" y2="91639"/>
                        <a14:foregroundMark x1="38700" y1="95246" x2="38700" y2="95246"/>
                        <a14:foregroundMark x1="37771" y1="83607" x2="37771" y2="83607"/>
                        <a14:foregroundMark x1="59752" y1="79344" x2="59752" y2="79344"/>
                        <a14:foregroundMark x1="70898" y1="42623" x2="70898" y2="42623"/>
                        <a14:foregroundMark x1="71207" y1="27213" x2="71207" y2="27213"/>
                        <a14:foregroundMark x1="58204" y1="16721" x2="58204" y2="16721"/>
                        <a14:foregroundMark x1="44892" y1="15738" x2="44892" y2="15738"/>
                        <a14:foregroundMark x1="37461" y1="29344" x2="37461" y2="29344"/>
                        <a14:foregroundMark x1="25387" y1="32459" x2="25387" y2="32459"/>
                        <a14:foregroundMark x1="17337" y1="34590" x2="17337" y2="34590"/>
                      </a14:backgroundRemoval>
                    </a14:imgEffect>
                  </a14:imgLayer>
                </a14:imgProps>
              </a:ext>
              <a:ext uri="{28A0092B-C50C-407E-A947-70E740481C1C}">
                <a14:useLocalDpi xmlns:a14="http://schemas.microsoft.com/office/drawing/2010/main" val="0"/>
              </a:ext>
            </a:extLst>
          </a:blip>
          <a:srcRect/>
          <a:stretch>
            <a:fillRect/>
          </a:stretch>
        </p:blipFill>
        <p:spPr bwMode="auto">
          <a:xfrm>
            <a:off x="10366573" y="2449773"/>
            <a:ext cx="1937793" cy="3659607"/>
          </a:xfrm>
          <a:prstGeom prst="rect">
            <a:avLst/>
          </a:prstGeom>
          <a:noFill/>
        </p:spPr>
      </p:pic>
      <p:sp>
        <p:nvSpPr>
          <p:cNvPr id="9" name="Rektangel 8">
            <a:extLst>
              <a:ext uri="{FF2B5EF4-FFF2-40B4-BE49-F238E27FC236}">
                <a16:creationId xmlns:a16="http://schemas.microsoft.com/office/drawing/2014/main" id="{11703090-EDE3-DCD5-3B23-E45E76DC12AB}"/>
              </a:ext>
            </a:extLst>
          </p:cNvPr>
          <p:cNvSpPr/>
          <p:nvPr/>
        </p:nvSpPr>
        <p:spPr>
          <a:xfrm>
            <a:off x="0" y="694478"/>
            <a:ext cx="2997200" cy="57068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 name="Rubrik 1">
            <a:extLst>
              <a:ext uri="{FF2B5EF4-FFF2-40B4-BE49-F238E27FC236}">
                <a16:creationId xmlns:a16="http://schemas.microsoft.com/office/drawing/2014/main" id="{529EC560-656F-DCC0-EFF2-12DBD21252DC}"/>
              </a:ext>
            </a:extLst>
          </p:cNvPr>
          <p:cNvSpPr txBox="1">
            <a:spLocks/>
          </p:cNvSpPr>
          <p:nvPr/>
        </p:nvSpPr>
        <p:spPr>
          <a:xfrm>
            <a:off x="803275" y="333375"/>
            <a:ext cx="11129321" cy="1296000"/>
          </a:xfrm>
          <a:prstGeom prst="rect">
            <a:avLst/>
          </a:prstGeom>
        </p:spPr>
        <p:txBody>
          <a:bodyPr vert="horz" lIns="0" tIns="0" rIns="0" bIns="0" rtlCol="0" anchor="ctr">
            <a:normAutofit/>
          </a:bodyPr>
          <a:lstStyle>
            <a:lvl1pPr algn="l" defTabSz="914400" rtl="0" eaLnBrk="1" latinLnBrk="0" hangingPunct="1">
              <a:lnSpc>
                <a:spcPct val="90000"/>
              </a:lnSpc>
              <a:spcBef>
                <a:spcPct val="0"/>
              </a:spcBef>
              <a:buNone/>
              <a:defRPr sz="3600" b="1" kern="1200" spc="0" baseline="0">
                <a:solidFill>
                  <a:schemeClr val="tx1"/>
                </a:solidFill>
                <a:latin typeface="+mj-lt"/>
                <a:ea typeface="+mj-ea"/>
                <a:cs typeface="+mj-cs"/>
              </a:defRPr>
            </a:lvl1pPr>
          </a:lstStyle>
          <a:p>
            <a:pPr>
              <a:lnSpc>
                <a:spcPct val="100000"/>
              </a:lnSpc>
            </a:pPr>
            <a:r>
              <a:rPr lang="sv-SE" dirty="0">
                <a:solidFill>
                  <a:schemeClr val="bg1"/>
                </a:solidFill>
              </a:rPr>
              <a:t>Farhågor: </a:t>
            </a:r>
            <a:r>
              <a:rPr lang="sv-SE" dirty="0"/>
              <a:t>Om utbildningen</a:t>
            </a:r>
          </a:p>
        </p:txBody>
      </p:sp>
    </p:spTree>
    <p:extLst>
      <p:ext uri="{BB962C8B-B14F-4D97-AF65-F5344CB8AC3E}">
        <p14:creationId xmlns:p14="http://schemas.microsoft.com/office/powerpoint/2010/main" val="2523433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4" name="Platshållare för datum 3">
            <a:extLst>
              <a:ext uri="{FF2B5EF4-FFF2-40B4-BE49-F238E27FC236}">
                <a16:creationId xmlns:a16="http://schemas.microsoft.com/office/drawing/2014/main" id="{42B143BF-AE64-8F8F-5525-3AA9FFB9AEA8}"/>
              </a:ext>
            </a:extLst>
          </p:cNvPr>
          <p:cNvSpPr>
            <a:spLocks noGrp="1"/>
          </p:cNvSpPr>
          <p:nvPr>
            <p:ph type="dt" sz="half" idx="14"/>
          </p:nvPr>
        </p:nvSpPr>
        <p:spPr>
          <a:xfrm>
            <a:off x="9135291" y="6452047"/>
            <a:ext cx="2085741" cy="324000"/>
          </a:xfrm>
        </p:spPr>
        <p:txBody>
          <a:bodyPr anchor="ctr">
            <a:normAutofit/>
          </a:bodyPr>
          <a:lstStyle/>
          <a:p>
            <a:pPr>
              <a:spcAft>
                <a:spcPts val="600"/>
              </a:spcAft>
            </a:pPr>
            <a:r>
              <a:rPr lang="sv-SE" err="1"/>
              <a:t>Chefspaket</a:t>
            </a:r>
            <a:r>
              <a:rPr lang="sv-SE"/>
              <a:t> 7 - Information│</a:t>
            </a:r>
          </a:p>
        </p:txBody>
      </p:sp>
      <p:sp>
        <p:nvSpPr>
          <p:cNvPr id="5" name="Platshållare för sidfot 4">
            <a:extLst>
              <a:ext uri="{FF2B5EF4-FFF2-40B4-BE49-F238E27FC236}">
                <a16:creationId xmlns:a16="http://schemas.microsoft.com/office/drawing/2014/main" id="{1031A102-A227-DCD8-5ACC-055D15E99379}"/>
              </a:ext>
            </a:extLst>
          </p:cNvPr>
          <p:cNvSpPr>
            <a:spLocks noGrp="1"/>
          </p:cNvSpPr>
          <p:nvPr>
            <p:ph type="ftr" sz="quarter" idx="15"/>
          </p:nvPr>
        </p:nvSpPr>
        <p:spPr>
          <a:xfrm>
            <a:off x="809625" y="6452047"/>
            <a:ext cx="4114800" cy="324000"/>
          </a:xfrm>
        </p:spPr>
        <p:txBody>
          <a:bodyPr anchor="ctr">
            <a:normAutofit/>
          </a:bodyPr>
          <a:lstStyle/>
          <a:p>
            <a:pPr>
              <a:spcAft>
                <a:spcPts val="600"/>
              </a:spcAft>
            </a:pPr>
            <a:r>
              <a:rPr lang="sv-SE"/>
              <a:t>Halland – Bästa livsplatsen</a:t>
            </a:r>
          </a:p>
        </p:txBody>
      </p:sp>
      <p:sp>
        <p:nvSpPr>
          <p:cNvPr id="6" name="Platshållare för bildnummer 5">
            <a:extLst>
              <a:ext uri="{FF2B5EF4-FFF2-40B4-BE49-F238E27FC236}">
                <a16:creationId xmlns:a16="http://schemas.microsoft.com/office/drawing/2014/main" id="{A8774F86-1506-F2F6-DBA2-53DF1AE1C3B8}"/>
              </a:ext>
            </a:extLst>
          </p:cNvPr>
          <p:cNvSpPr>
            <a:spLocks noGrp="1"/>
          </p:cNvSpPr>
          <p:nvPr>
            <p:ph type="sldNum" sz="quarter" idx="16"/>
          </p:nvPr>
        </p:nvSpPr>
        <p:spPr>
          <a:xfrm>
            <a:off x="11227470" y="6452047"/>
            <a:ext cx="216000" cy="324000"/>
          </a:xfrm>
        </p:spPr>
        <p:txBody>
          <a:bodyPr anchor="ctr">
            <a:normAutofit/>
          </a:bodyPr>
          <a:lstStyle/>
          <a:p>
            <a:pPr>
              <a:spcAft>
                <a:spcPts val="600"/>
              </a:spcAft>
            </a:pPr>
            <a:fld id="{E8645303-2AAE-45D1-913A-B06AE6474513}" type="slidenum">
              <a:rPr lang="sv-SE" smtClean="0"/>
              <a:pPr>
                <a:spcAft>
                  <a:spcPts val="600"/>
                </a:spcAft>
              </a:pPr>
              <a:t>9</a:t>
            </a:fld>
            <a:endParaRPr lang="sv-SE"/>
          </a:p>
        </p:txBody>
      </p:sp>
      <p:sp>
        <p:nvSpPr>
          <p:cNvPr id="7" name="Platshållare för innehåll 2">
            <a:extLst>
              <a:ext uri="{FF2B5EF4-FFF2-40B4-BE49-F238E27FC236}">
                <a16:creationId xmlns:a16="http://schemas.microsoft.com/office/drawing/2014/main" id="{68A6E243-D398-1B99-4254-588B3127CC24}"/>
              </a:ext>
            </a:extLst>
          </p:cNvPr>
          <p:cNvSpPr txBox="1">
            <a:spLocks/>
          </p:cNvSpPr>
          <p:nvPr/>
        </p:nvSpPr>
        <p:spPr>
          <a:xfrm>
            <a:off x="812800" y="1906588"/>
            <a:ext cx="4022436" cy="4535488"/>
          </a:xfrm>
          <a:prstGeom prst="rect">
            <a:avLst/>
          </a:prstGeom>
        </p:spPr>
        <p:txBody>
          <a:bodyPr vert="horz" lIns="0" tIns="0" rIns="0" bIns="0" rtlCol="0" anchor="t">
            <a:normAutofit/>
          </a:bodyPr>
          <a:lstStyle>
            <a:lvl1pPr marL="288000" indent="-288000" algn="l" defTabSz="914400" rtl="0" eaLnBrk="1" latinLnBrk="0" hangingPunct="1">
              <a:lnSpc>
                <a:spcPct val="100000"/>
              </a:lnSpc>
              <a:spcBef>
                <a:spcPts val="1200"/>
              </a:spcBef>
              <a:buClr>
                <a:schemeClr val="tx2"/>
              </a:buClr>
              <a:buFont typeface="Arial" panose="020B0604020202020204" pitchFamily="34" charset="0"/>
              <a:buChar char="●"/>
              <a:defRPr sz="2000" kern="1200">
                <a:solidFill>
                  <a:schemeClr val="tx1"/>
                </a:solidFill>
                <a:latin typeface="+mn-lt"/>
                <a:ea typeface="+mn-ea"/>
                <a:cs typeface="+mn-cs"/>
              </a:defRPr>
            </a:lvl1pPr>
            <a:lvl2pPr marL="504000" indent="-288000" algn="l" defTabSz="914400" rtl="0" eaLnBrk="1" latinLnBrk="0" hangingPunct="1">
              <a:lnSpc>
                <a:spcPct val="100000"/>
              </a:lnSpc>
              <a:spcBef>
                <a:spcPts val="600"/>
              </a:spcBef>
              <a:buClr>
                <a:schemeClr val="tx2"/>
              </a:buClr>
              <a:buFont typeface="Arial" panose="020B0604020202020204" pitchFamily="34" charset="0"/>
              <a:buChar char="●"/>
              <a:defRPr sz="2000" kern="1200">
                <a:solidFill>
                  <a:schemeClr val="tx1"/>
                </a:solidFill>
                <a:latin typeface="+mn-lt"/>
                <a:ea typeface="+mn-ea"/>
                <a:cs typeface="+mn-cs"/>
              </a:defRPr>
            </a:lvl2pPr>
            <a:lvl3pPr marL="756000" indent="-288000" algn="l" defTabSz="914400" rtl="0" eaLnBrk="1" latinLnBrk="0" hangingPunct="1">
              <a:lnSpc>
                <a:spcPct val="100000"/>
              </a:lnSpc>
              <a:spcBef>
                <a:spcPts val="600"/>
              </a:spcBef>
              <a:buClr>
                <a:schemeClr val="tx2"/>
              </a:buClr>
              <a:buFont typeface="Arial" panose="020B0604020202020204" pitchFamily="34" charset="0"/>
              <a:buChar char="●"/>
              <a:defRPr sz="2000" kern="1200">
                <a:solidFill>
                  <a:schemeClr val="tx1"/>
                </a:solidFill>
                <a:latin typeface="+mn-lt"/>
                <a:ea typeface="+mn-ea"/>
                <a:cs typeface="+mn-cs"/>
              </a:defRPr>
            </a:lvl3pPr>
            <a:lvl4pPr marL="972000" indent="-288000" algn="l" defTabSz="914400" rtl="0" eaLnBrk="1" latinLnBrk="0" hangingPunct="1">
              <a:lnSpc>
                <a:spcPct val="10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4pPr>
            <a:lvl5pPr marL="1188000" indent="-288000" algn="l" defTabSz="914400" rtl="0" eaLnBrk="1" latinLnBrk="0" hangingPunct="1">
              <a:lnSpc>
                <a:spcPct val="10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5pPr>
            <a:lvl6pPr marL="1440000" indent="-288000" algn="l" defTabSz="914400" rtl="0" eaLnBrk="1" latinLnBrk="0" hangingPunct="1">
              <a:lnSpc>
                <a:spcPct val="10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6pPr>
            <a:lvl7pPr marL="1656000" indent="-288000" algn="l" defTabSz="914400" rtl="0" eaLnBrk="1" latinLnBrk="0" hangingPunct="1">
              <a:lnSpc>
                <a:spcPct val="10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7pPr>
            <a:lvl8pPr marL="1872000" indent="-288000" algn="l" defTabSz="914400" rtl="0" eaLnBrk="1" latinLnBrk="0" hangingPunct="1">
              <a:lnSpc>
                <a:spcPct val="10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8pPr>
            <a:lvl9pPr marL="2124000" indent="-288000" algn="l" defTabSz="914400" rtl="0" eaLnBrk="1" latinLnBrk="0" hangingPunct="1">
              <a:lnSpc>
                <a:spcPct val="10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9pPr>
          </a:lstStyle>
          <a:p>
            <a:pPr marL="0" indent="0">
              <a:buNone/>
            </a:pPr>
            <a:r>
              <a:rPr lang="sv-SE" dirty="0"/>
              <a:t>Här finns valfria affischer att skriva ut och sätta upp på er enhet om ni vill:</a:t>
            </a:r>
          </a:p>
          <a:p>
            <a:pPr marL="0" indent="0">
              <a:buNone/>
            </a:pPr>
            <a:r>
              <a:rPr lang="sv-SE" dirty="0">
                <a:hlinkClick r:id="rId3"/>
              </a:rPr>
              <a:t>Affischer - (regionhalland.se)</a:t>
            </a:r>
            <a:endParaRPr lang="sv-SE" u="sng" dirty="0"/>
          </a:p>
        </p:txBody>
      </p:sp>
      <p:graphicFrame>
        <p:nvGraphicFramePr>
          <p:cNvPr id="8" name="Objekt 7">
            <a:extLst>
              <a:ext uri="{FF2B5EF4-FFF2-40B4-BE49-F238E27FC236}">
                <a16:creationId xmlns:a16="http://schemas.microsoft.com/office/drawing/2014/main" id="{1B9D789F-83AA-8378-0119-3CE59F05BE91}"/>
              </a:ext>
            </a:extLst>
          </p:cNvPr>
          <p:cNvGraphicFramePr>
            <a:graphicFrameLocks noChangeAspect="1"/>
          </p:cNvGraphicFramePr>
          <p:nvPr>
            <p:extLst>
              <p:ext uri="{D42A27DB-BD31-4B8C-83A1-F6EECF244321}">
                <p14:modId xmlns:p14="http://schemas.microsoft.com/office/powerpoint/2010/main" val="477882082"/>
              </p:ext>
            </p:extLst>
          </p:nvPr>
        </p:nvGraphicFramePr>
        <p:xfrm>
          <a:off x="5042355" y="4109835"/>
          <a:ext cx="1420380" cy="2008183"/>
        </p:xfrm>
        <a:graphic>
          <a:graphicData uri="http://schemas.openxmlformats.org/presentationml/2006/ole">
            <mc:AlternateContent xmlns:mc="http://schemas.openxmlformats.org/markup-compatibility/2006">
              <mc:Choice xmlns:v="urn:schemas-microsoft-com:vml" Requires="v">
                <p:oleObj name="Acrobat Document" r:id="rId4" imgW="6415910" imgH="9075324" progId="AcroExch.Document.DC">
                  <p:embed/>
                </p:oleObj>
              </mc:Choice>
              <mc:Fallback>
                <p:oleObj name="Acrobat Document" r:id="rId4" imgW="6415910" imgH="9075324" progId="AcroExch.Document.DC">
                  <p:embed/>
                  <p:pic>
                    <p:nvPicPr>
                      <p:cNvPr id="8" name="Objekt 7">
                        <a:extLst>
                          <a:ext uri="{FF2B5EF4-FFF2-40B4-BE49-F238E27FC236}">
                            <a16:creationId xmlns:a16="http://schemas.microsoft.com/office/drawing/2014/main" id="{1B9D789F-83AA-8378-0119-3CE59F05BE91}"/>
                          </a:ext>
                        </a:extLst>
                      </p:cNvPr>
                      <p:cNvPicPr/>
                      <p:nvPr/>
                    </p:nvPicPr>
                    <p:blipFill>
                      <a:blip r:embed="rId5"/>
                      <a:stretch>
                        <a:fillRect/>
                      </a:stretch>
                    </p:blipFill>
                    <p:spPr>
                      <a:xfrm>
                        <a:off x="5042355" y="4109835"/>
                        <a:ext cx="1420380" cy="2008183"/>
                      </a:xfrm>
                      <a:prstGeom prst="rect">
                        <a:avLst/>
                      </a:prstGeom>
                    </p:spPr>
                  </p:pic>
                </p:oleObj>
              </mc:Fallback>
            </mc:AlternateContent>
          </a:graphicData>
        </a:graphic>
      </p:graphicFrame>
      <p:graphicFrame>
        <p:nvGraphicFramePr>
          <p:cNvPr id="9" name="Objekt 8">
            <a:extLst>
              <a:ext uri="{FF2B5EF4-FFF2-40B4-BE49-F238E27FC236}">
                <a16:creationId xmlns:a16="http://schemas.microsoft.com/office/drawing/2014/main" id="{DC4460D9-92C6-809D-52E6-4EC5A5836056}"/>
              </a:ext>
            </a:extLst>
          </p:cNvPr>
          <p:cNvGraphicFramePr>
            <a:graphicFrameLocks noChangeAspect="1"/>
          </p:cNvGraphicFramePr>
          <p:nvPr>
            <p:extLst>
              <p:ext uri="{D42A27DB-BD31-4B8C-83A1-F6EECF244321}">
                <p14:modId xmlns:p14="http://schemas.microsoft.com/office/powerpoint/2010/main" val="1679484267"/>
              </p:ext>
            </p:extLst>
          </p:nvPr>
        </p:nvGraphicFramePr>
        <p:xfrm>
          <a:off x="253096" y="4109835"/>
          <a:ext cx="1420380" cy="2008185"/>
        </p:xfrm>
        <a:graphic>
          <a:graphicData uri="http://schemas.openxmlformats.org/presentationml/2006/ole">
            <mc:AlternateContent xmlns:mc="http://schemas.openxmlformats.org/markup-compatibility/2006">
              <mc:Choice xmlns:v="urn:schemas-microsoft-com:vml" Requires="v">
                <p:oleObj name="Acrobat Document" r:id="rId6" imgW="6415910" imgH="9075324" progId="AcroExch.Document.DC">
                  <p:embed/>
                </p:oleObj>
              </mc:Choice>
              <mc:Fallback>
                <p:oleObj name="Acrobat Document" r:id="rId6" imgW="6415910" imgH="9075324" progId="AcroExch.Document.DC">
                  <p:embed/>
                  <p:pic>
                    <p:nvPicPr>
                      <p:cNvPr id="9" name="Objekt 8">
                        <a:extLst>
                          <a:ext uri="{FF2B5EF4-FFF2-40B4-BE49-F238E27FC236}">
                            <a16:creationId xmlns:a16="http://schemas.microsoft.com/office/drawing/2014/main" id="{DC4460D9-92C6-809D-52E6-4EC5A5836056}"/>
                          </a:ext>
                        </a:extLst>
                      </p:cNvPr>
                      <p:cNvPicPr/>
                      <p:nvPr/>
                    </p:nvPicPr>
                    <p:blipFill>
                      <a:blip r:embed="rId7"/>
                      <a:stretch>
                        <a:fillRect/>
                      </a:stretch>
                    </p:blipFill>
                    <p:spPr>
                      <a:xfrm>
                        <a:off x="253096" y="4109835"/>
                        <a:ext cx="1420380" cy="2008185"/>
                      </a:xfrm>
                      <a:prstGeom prst="rect">
                        <a:avLst/>
                      </a:prstGeom>
                    </p:spPr>
                  </p:pic>
                </p:oleObj>
              </mc:Fallback>
            </mc:AlternateContent>
          </a:graphicData>
        </a:graphic>
      </p:graphicFrame>
      <p:graphicFrame>
        <p:nvGraphicFramePr>
          <p:cNvPr id="11" name="Objekt 10">
            <a:extLst>
              <a:ext uri="{FF2B5EF4-FFF2-40B4-BE49-F238E27FC236}">
                <a16:creationId xmlns:a16="http://schemas.microsoft.com/office/drawing/2014/main" id="{BB1EBDD4-E56C-5165-792A-59E700677147}"/>
              </a:ext>
            </a:extLst>
          </p:cNvPr>
          <p:cNvGraphicFramePr>
            <a:graphicFrameLocks noChangeAspect="1"/>
          </p:cNvGraphicFramePr>
          <p:nvPr>
            <p:extLst>
              <p:ext uri="{D42A27DB-BD31-4B8C-83A1-F6EECF244321}">
                <p14:modId xmlns:p14="http://schemas.microsoft.com/office/powerpoint/2010/main" val="2066507655"/>
              </p:ext>
            </p:extLst>
          </p:nvPr>
        </p:nvGraphicFramePr>
        <p:xfrm>
          <a:off x="6638774" y="4109834"/>
          <a:ext cx="1420380" cy="2008185"/>
        </p:xfrm>
        <a:graphic>
          <a:graphicData uri="http://schemas.openxmlformats.org/presentationml/2006/ole">
            <mc:AlternateContent xmlns:mc="http://schemas.openxmlformats.org/markup-compatibility/2006">
              <mc:Choice xmlns:v="urn:schemas-microsoft-com:vml" Requires="v">
                <p:oleObj name="Acrobat Document" r:id="rId8" imgW="6415910" imgH="9075324" progId="AcroExch.Document.DC">
                  <p:embed/>
                </p:oleObj>
              </mc:Choice>
              <mc:Fallback>
                <p:oleObj name="Acrobat Document" r:id="rId8" imgW="6415910" imgH="9075324" progId="AcroExch.Document.DC">
                  <p:embed/>
                  <p:pic>
                    <p:nvPicPr>
                      <p:cNvPr id="11" name="Objekt 10">
                        <a:extLst>
                          <a:ext uri="{FF2B5EF4-FFF2-40B4-BE49-F238E27FC236}">
                            <a16:creationId xmlns:a16="http://schemas.microsoft.com/office/drawing/2014/main" id="{BB1EBDD4-E56C-5165-792A-59E700677147}"/>
                          </a:ext>
                        </a:extLst>
                      </p:cNvPr>
                      <p:cNvPicPr/>
                      <p:nvPr/>
                    </p:nvPicPr>
                    <p:blipFill>
                      <a:blip r:embed="rId9"/>
                      <a:stretch>
                        <a:fillRect/>
                      </a:stretch>
                    </p:blipFill>
                    <p:spPr>
                      <a:xfrm>
                        <a:off x="6638774" y="4109834"/>
                        <a:ext cx="1420380" cy="2008185"/>
                      </a:xfrm>
                      <a:prstGeom prst="rect">
                        <a:avLst/>
                      </a:prstGeom>
                    </p:spPr>
                  </p:pic>
                </p:oleObj>
              </mc:Fallback>
            </mc:AlternateContent>
          </a:graphicData>
        </a:graphic>
      </p:graphicFrame>
      <p:graphicFrame>
        <p:nvGraphicFramePr>
          <p:cNvPr id="12" name="Objekt 11">
            <a:extLst>
              <a:ext uri="{FF2B5EF4-FFF2-40B4-BE49-F238E27FC236}">
                <a16:creationId xmlns:a16="http://schemas.microsoft.com/office/drawing/2014/main" id="{57D77514-B64C-BE0E-3AB6-835E52581ACD}"/>
              </a:ext>
            </a:extLst>
          </p:cNvPr>
          <p:cNvGraphicFramePr>
            <a:graphicFrameLocks noChangeAspect="1"/>
          </p:cNvGraphicFramePr>
          <p:nvPr>
            <p:extLst>
              <p:ext uri="{D42A27DB-BD31-4B8C-83A1-F6EECF244321}">
                <p14:modId xmlns:p14="http://schemas.microsoft.com/office/powerpoint/2010/main" val="4259858551"/>
              </p:ext>
            </p:extLst>
          </p:nvPr>
        </p:nvGraphicFramePr>
        <p:xfrm>
          <a:off x="3445935" y="4109834"/>
          <a:ext cx="1420381" cy="2008185"/>
        </p:xfrm>
        <a:graphic>
          <a:graphicData uri="http://schemas.openxmlformats.org/presentationml/2006/ole">
            <mc:AlternateContent xmlns:mc="http://schemas.openxmlformats.org/markup-compatibility/2006">
              <mc:Choice xmlns:v="urn:schemas-microsoft-com:vml" Requires="v">
                <p:oleObj name="Acrobat Document" r:id="rId10" imgW="6415910" imgH="9075324" progId="AcroExch.Document.DC">
                  <p:embed/>
                </p:oleObj>
              </mc:Choice>
              <mc:Fallback>
                <p:oleObj name="Acrobat Document" r:id="rId10" imgW="6415910" imgH="9075324" progId="AcroExch.Document.DC">
                  <p:embed/>
                  <p:pic>
                    <p:nvPicPr>
                      <p:cNvPr id="12" name="Objekt 11">
                        <a:extLst>
                          <a:ext uri="{FF2B5EF4-FFF2-40B4-BE49-F238E27FC236}">
                            <a16:creationId xmlns:a16="http://schemas.microsoft.com/office/drawing/2014/main" id="{57D77514-B64C-BE0E-3AB6-835E52581ACD}"/>
                          </a:ext>
                        </a:extLst>
                      </p:cNvPr>
                      <p:cNvPicPr/>
                      <p:nvPr/>
                    </p:nvPicPr>
                    <p:blipFill>
                      <a:blip r:embed="rId11"/>
                      <a:stretch>
                        <a:fillRect/>
                      </a:stretch>
                    </p:blipFill>
                    <p:spPr>
                      <a:xfrm>
                        <a:off x="3445935" y="4109834"/>
                        <a:ext cx="1420381" cy="2008185"/>
                      </a:xfrm>
                      <a:prstGeom prst="rect">
                        <a:avLst/>
                      </a:prstGeom>
                    </p:spPr>
                  </p:pic>
                </p:oleObj>
              </mc:Fallback>
            </mc:AlternateContent>
          </a:graphicData>
        </a:graphic>
      </p:graphicFrame>
      <p:graphicFrame>
        <p:nvGraphicFramePr>
          <p:cNvPr id="13" name="Objekt 12">
            <a:extLst>
              <a:ext uri="{FF2B5EF4-FFF2-40B4-BE49-F238E27FC236}">
                <a16:creationId xmlns:a16="http://schemas.microsoft.com/office/drawing/2014/main" id="{F0FED9E5-7B2C-F331-DC92-8BED88BF4663}"/>
              </a:ext>
            </a:extLst>
          </p:cNvPr>
          <p:cNvGraphicFramePr>
            <a:graphicFrameLocks noChangeAspect="1"/>
          </p:cNvGraphicFramePr>
          <p:nvPr>
            <p:extLst>
              <p:ext uri="{D42A27DB-BD31-4B8C-83A1-F6EECF244321}">
                <p14:modId xmlns:p14="http://schemas.microsoft.com/office/powerpoint/2010/main" val="1174502525"/>
              </p:ext>
            </p:extLst>
          </p:nvPr>
        </p:nvGraphicFramePr>
        <p:xfrm>
          <a:off x="1849516" y="4109834"/>
          <a:ext cx="1420380" cy="2008185"/>
        </p:xfrm>
        <a:graphic>
          <a:graphicData uri="http://schemas.openxmlformats.org/presentationml/2006/ole">
            <mc:AlternateContent xmlns:mc="http://schemas.openxmlformats.org/markup-compatibility/2006">
              <mc:Choice xmlns:v="urn:schemas-microsoft-com:vml" Requires="v">
                <p:oleObj name="Acrobat Document" r:id="rId12" imgW="6415910" imgH="9075324" progId="AcroExch.Document.DC">
                  <p:embed/>
                </p:oleObj>
              </mc:Choice>
              <mc:Fallback>
                <p:oleObj name="Acrobat Document" r:id="rId12" imgW="6415910" imgH="9075324" progId="AcroExch.Document.DC">
                  <p:embed/>
                  <p:pic>
                    <p:nvPicPr>
                      <p:cNvPr id="13" name="Objekt 12">
                        <a:extLst>
                          <a:ext uri="{FF2B5EF4-FFF2-40B4-BE49-F238E27FC236}">
                            <a16:creationId xmlns:a16="http://schemas.microsoft.com/office/drawing/2014/main" id="{F0FED9E5-7B2C-F331-DC92-8BED88BF4663}"/>
                          </a:ext>
                        </a:extLst>
                      </p:cNvPr>
                      <p:cNvPicPr/>
                      <p:nvPr/>
                    </p:nvPicPr>
                    <p:blipFill>
                      <a:blip r:embed="rId13"/>
                      <a:stretch>
                        <a:fillRect/>
                      </a:stretch>
                    </p:blipFill>
                    <p:spPr>
                      <a:xfrm>
                        <a:off x="1849516" y="4109834"/>
                        <a:ext cx="1420380" cy="2008185"/>
                      </a:xfrm>
                      <a:prstGeom prst="rect">
                        <a:avLst/>
                      </a:prstGeom>
                    </p:spPr>
                  </p:pic>
                </p:oleObj>
              </mc:Fallback>
            </mc:AlternateContent>
          </a:graphicData>
        </a:graphic>
      </p:graphicFrame>
      <p:pic>
        <p:nvPicPr>
          <p:cNvPr id="16" name="Bildobjekt 15">
            <a:extLst>
              <a:ext uri="{FF2B5EF4-FFF2-40B4-BE49-F238E27FC236}">
                <a16:creationId xmlns:a16="http://schemas.microsoft.com/office/drawing/2014/main" id="{EDA71B38-339D-4201-95AB-5D52746F224D}"/>
              </a:ext>
            </a:extLst>
          </p:cNvPr>
          <p:cNvPicPr>
            <a:picLocks noChangeAspect="1"/>
          </p:cNvPicPr>
          <p:nvPr/>
        </p:nvPicPr>
        <p:blipFill rotWithShape="1">
          <a:blip r:embed="rId14"/>
          <a:srcRect l="35357" r="35259"/>
          <a:stretch/>
        </p:blipFill>
        <p:spPr>
          <a:xfrm>
            <a:off x="8885380" y="1629375"/>
            <a:ext cx="3150775" cy="4488643"/>
          </a:xfrm>
          <a:prstGeom prst="rect">
            <a:avLst/>
          </a:prstGeom>
        </p:spPr>
      </p:pic>
      <p:graphicFrame>
        <p:nvGraphicFramePr>
          <p:cNvPr id="14" name="Objekt 13">
            <a:extLst>
              <a:ext uri="{FF2B5EF4-FFF2-40B4-BE49-F238E27FC236}">
                <a16:creationId xmlns:a16="http://schemas.microsoft.com/office/drawing/2014/main" id="{DE744A4B-58B0-A06F-E6D2-44566F6F6557}"/>
              </a:ext>
            </a:extLst>
          </p:cNvPr>
          <p:cNvGraphicFramePr>
            <a:graphicFrameLocks noChangeAspect="1"/>
          </p:cNvGraphicFramePr>
          <p:nvPr>
            <p:extLst>
              <p:ext uri="{D42A27DB-BD31-4B8C-83A1-F6EECF244321}">
                <p14:modId xmlns:p14="http://schemas.microsoft.com/office/powerpoint/2010/main" val="130606256"/>
              </p:ext>
            </p:extLst>
          </p:nvPr>
        </p:nvGraphicFramePr>
        <p:xfrm>
          <a:off x="8235193" y="1409449"/>
          <a:ext cx="3174797" cy="4488643"/>
        </p:xfrm>
        <a:graphic>
          <a:graphicData uri="http://schemas.openxmlformats.org/presentationml/2006/ole">
            <mc:AlternateContent xmlns:mc="http://schemas.openxmlformats.org/markup-compatibility/2006">
              <mc:Choice xmlns:v="urn:schemas-microsoft-com:vml" Requires="v">
                <p:oleObj name="Acrobat Document" r:id="rId15" imgW="6415910" imgH="9075324" progId="AcroExch.Document.DC">
                  <p:embed/>
                </p:oleObj>
              </mc:Choice>
              <mc:Fallback>
                <p:oleObj name="Acrobat Document" r:id="rId15" imgW="6415910" imgH="9075324" progId="AcroExch.Document.DC">
                  <p:embed/>
                  <p:pic>
                    <p:nvPicPr>
                      <p:cNvPr id="14" name="Objekt 13">
                        <a:extLst>
                          <a:ext uri="{FF2B5EF4-FFF2-40B4-BE49-F238E27FC236}">
                            <a16:creationId xmlns:a16="http://schemas.microsoft.com/office/drawing/2014/main" id="{DE744A4B-58B0-A06F-E6D2-44566F6F6557}"/>
                          </a:ext>
                        </a:extLst>
                      </p:cNvPr>
                      <p:cNvPicPr/>
                      <p:nvPr/>
                    </p:nvPicPr>
                    <p:blipFill>
                      <a:blip r:embed="rId16"/>
                      <a:stretch>
                        <a:fillRect/>
                      </a:stretch>
                    </p:blipFill>
                    <p:spPr>
                      <a:xfrm>
                        <a:off x="8235193" y="1409449"/>
                        <a:ext cx="3174797" cy="4488643"/>
                      </a:xfrm>
                      <a:prstGeom prst="rect">
                        <a:avLst/>
                      </a:prstGeom>
                      <a:ln>
                        <a:noFill/>
                      </a:ln>
                    </p:spPr>
                  </p:pic>
                </p:oleObj>
              </mc:Fallback>
            </mc:AlternateContent>
          </a:graphicData>
        </a:graphic>
      </p:graphicFrame>
      <p:sp>
        <p:nvSpPr>
          <p:cNvPr id="3" name="Rektangel 2">
            <a:extLst>
              <a:ext uri="{FF2B5EF4-FFF2-40B4-BE49-F238E27FC236}">
                <a16:creationId xmlns:a16="http://schemas.microsoft.com/office/drawing/2014/main" id="{86B2E74C-441A-396F-7367-2D5E94D9F1EF}"/>
              </a:ext>
            </a:extLst>
          </p:cNvPr>
          <p:cNvSpPr/>
          <p:nvPr/>
        </p:nvSpPr>
        <p:spPr>
          <a:xfrm>
            <a:off x="0" y="694478"/>
            <a:ext cx="2750950" cy="57068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281CEA5E-8B1B-FBD6-8145-DC04F3A37953}"/>
              </a:ext>
            </a:extLst>
          </p:cNvPr>
          <p:cNvSpPr>
            <a:spLocks noGrp="1"/>
          </p:cNvSpPr>
          <p:nvPr>
            <p:ph type="title"/>
          </p:nvPr>
        </p:nvSpPr>
        <p:spPr>
          <a:xfrm>
            <a:off x="803275" y="333375"/>
            <a:ext cx="11129321" cy="1296000"/>
          </a:xfrm>
        </p:spPr>
        <p:txBody>
          <a:bodyPr anchor="ctr">
            <a:normAutofit/>
          </a:bodyPr>
          <a:lstStyle/>
          <a:p>
            <a:pPr>
              <a:lnSpc>
                <a:spcPct val="100000"/>
              </a:lnSpc>
            </a:pPr>
            <a:r>
              <a:rPr lang="sv-SE" dirty="0">
                <a:solidFill>
                  <a:schemeClr val="bg1"/>
                </a:solidFill>
              </a:rPr>
              <a:t>Att göra:</a:t>
            </a:r>
            <a:r>
              <a:rPr lang="sv-SE" dirty="0"/>
              <a:t> Valfritt - skriv ut &amp; sätt upp</a:t>
            </a:r>
          </a:p>
        </p:txBody>
      </p:sp>
    </p:spTree>
    <p:extLst>
      <p:ext uri="{BB962C8B-B14F-4D97-AF65-F5344CB8AC3E}">
        <p14:creationId xmlns:p14="http://schemas.microsoft.com/office/powerpoint/2010/main" val="3774105235"/>
      </p:ext>
    </p:extLst>
  </p:cSld>
  <p:clrMapOvr>
    <a:masterClrMapping/>
  </p:clrMapOvr>
</p:sld>
</file>

<file path=ppt/theme/theme1.xml><?xml version="1.0" encoding="utf-8"?>
<a:theme xmlns:a="http://schemas.openxmlformats.org/drawingml/2006/main" name="Region Halland - blå">
  <a:themeElements>
    <a:clrScheme name="Region Halland">
      <a:dk1>
        <a:sysClr val="windowText" lastClr="000000"/>
      </a:dk1>
      <a:lt1>
        <a:sysClr val="window" lastClr="FFFFFF"/>
      </a:lt1>
      <a:dk2>
        <a:srgbClr val="00495D"/>
      </a:dk2>
      <a:lt2>
        <a:srgbClr val="F8F8F8"/>
      </a:lt2>
      <a:accent1>
        <a:srgbClr val="006858"/>
      </a:accent1>
      <a:accent2>
        <a:srgbClr val="A3D8E7"/>
      </a:accent2>
      <a:accent3>
        <a:srgbClr val="20AC6C"/>
      </a:accent3>
      <a:accent4>
        <a:srgbClr val="D8E69C"/>
      </a:accent4>
      <a:accent5>
        <a:srgbClr val="28B3C7"/>
      </a:accent5>
      <a:accent6>
        <a:srgbClr val="82CD9E"/>
      </a:accent6>
      <a:hlink>
        <a:srgbClr val="006966"/>
      </a:hlink>
      <a:folHlink>
        <a:srgbClr val="00506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dirty="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Region Halland blå.potx" id="{5384568C-46C8-4BDA-9C04-5B20A2E297BA}" vid="{85EA6A2E-8FBC-4B2E-B7F1-457A55978CCF}"/>
    </a:ext>
  </a:extLst>
</a:theme>
</file>

<file path=ppt/theme/theme2.xml><?xml version="1.0" encoding="utf-8"?>
<a:theme xmlns:a="http://schemas.openxmlformats.org/drawingml/2006/main" name="Office-tema">
  <a:themeElements>
    <a:clrScheme name="Region Halland">
      <a:dk1>
        <a:sysClr val="windowText" lastClr="000000"/>
      </a:dk1>
      <a:lt1>
        <a:sysClr val="window" lastClr="FFFFFF"/>
      </a:lt1>
      <a:dk2>
        <a:srgbClr val="005069"/>
      </a:dk2>
      <a:lt2>
        <a:srgbClr val="F8F8F8"/>
      </a:lt2>
      <a:accent1>
        <a:srgbClr val="006966"/>
      </a:accent1>
      <a:accent2>
        <a:srgbClr val="B4DEE6"/>
      </a:accent2>
      <a:accent3>
        <a:srgbClr val="0DA964"/>
      </a:accent3>
      <a:accent4>
        <a:srgbClr val="D8E69C"/>
      </a:accent4>
      <a:accent5>
        <a:srgbClr val="34BBC3"/>
      </a:accent5>
      <a:accent6>
        <a:srgbClr val="83C59B"/>
      </a:accent6>
      <a:hlink>
        <a:srgbClr val="006966"/>
      </a:hlink>
      <a:folHlink>
        <a:srgbClr val="00506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Region Halland">
      <a:dk1>
        <a:sysClr val="windowText" lastClr="000000"/>
      </a:dk1>
      <a:lt1>
        <a:sysClr val="window" lastClr="FFFFFF"/>
      </a:lt1>
      <a:dk2>
        <a:srgbClr val="005069"/>
      </a:dk2>
      <a:lt2>
        <a:srgbClr val="F8F8F8"/>
      </a:lt2>
      <a:accent1>
        <a:srgbClr val="006966"/>
      </a:accent1>
      <a:accent2>
        <a:srgbClr val="B4DEE6"/>
      </a:accent2>
      <a:accent3>
        <a:srgbClr val="0DA964"/>
      </a:accent3>
      <a:accent4>
        <a:srgbClr val="D8E69C"/>
      </a:accent4>
      <a:accent5>
        <a:srgbClr val="34BBC3"/>
      </a:accent5>
      <a:accent6>
        <a:srgbClr val="83C59B"/>
      </a:accent6>
      <a:hlink>
        <a:srgbClr val="006966"/>
      </a:hlink>
      <a:folHlink>
        <a:srgbClr val="00506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13C375615EA1C641AD12787F0FA487EC" ma:contentTypeVersion="14" ma:contentTypeDescription="Skapa ett nytt dokument." ma:contentTypeScope="" ma:versionID="f4e78259c05d7e1f587d8c13e84d017a">
  <xsd:schema xmlns:xsd="http://www.w3.org/2001/XMLSchema" xmlns:xs="http://www.w3.org/2001/XMLSchema" xmlns:p="http://schemas.microsoft.com/office/2006/metadata/properties" xmlns:ns2="450540ea-1127-47bd-a8d7-5563fad4d904" xmlns:ns3="8b25b64b-b27f-4214-ac8a-01cfeb1356df" targetNamespace="http://schemas.microsoft.com/office/2006/metadata/properties" ma:root="true" ma:fieldsID="0028403d7e00907375949d182500735b" ns2:_="" ns3:_="">
    <xsd:import namespace="450540ea-1127-47bd-a8d7-5563fad4d904"/>
    <xsd:import namespace="8b25b64b-b27f-4214-ac8a-01cfeb1356df"/>
    <xsd:element name="properties">
      <xsd:complexType>
        <xsd:sequence>
          <xsd:element name="documentManagement">
            <xsd:complexType>
              <xsd:all>
                <xsd:element ref="ns2:Dokumenttyp" minOccurs="0"/>
                <xsd:element ref="ns2:Dokumentstatus" minOccurs="0"/>
                <xsd:element ref="ns2:Kommentar" minOccurs="0"/>
                <xsd:element ref="ns2:MediaServiceMetadata" minOccurs="0"/>
                <xsd:element ref="ns2:MediaServiceFastMetadata" minOccurs="0"/>
                <xsd:element ref="ns2:MediaServiceObjectDetectorVersions" minOccurs="0"/>
                <xsd:element ref="ns2:MediaServiceDateTaken" minOccurs="0"/>
                <xsd:element ref="ns2:MediaLengthInSeconds" minOccurs="0"/>
                <xsd:element ref="ns2:MediaServiceGenerationTime" minOccurs="0"/>
                <xsd:element ref="ns2:MediaServiceEventHashCode"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50540ea-1127-47bd-a8d7-5563fad4d904" elementFormDefault="qualified">
    <xsd:import namespace="http://schemas.microsoft.com/office/2006/documentManagement/types"/>
    <xsd:import namespace="http://schemas.microsoft.com/office/infopath/2007/PartnerControls"/>
    <xsd:element name="Dokumenttyp" ma:index="2" nillable="true" ma:displayName="Dokumenttyp" ma:format="Dropdown" ma:internalName="Dokumenttyp" ma:readOnly="false">
      <xsd:simpleType>
        <xsd:restriction base="dms:Choice">
          <xsd:enumeration value="Agenda"/>
          <xsd:enumeration value="Anvisning"/>
          <xsd:enumeration value="Avtal"/>
          <xsd:enumeration value="Beslut"/>
          <xsd:enumeration value="Beslutsunderlag"/>
          <xsd:enumeration value="Blankett"/>
          <xsd:enumeration value="Beskrivning"/>
          <xsd:enumeration value="Beställning"/>
          <xsd:enumeration value="Checklista"/>
          <xsd:enumeration value="Direktiv"/>
          <xsd:enumeration value="Film"/>
          <xsd:enumeration value="Förstudieuppdrag"/>
          <xsd:enumeration value="Förteckning"/>
          <xsd:enumeration value="Inspelning"/>
          <xsd:enumeration value="Konsekvensbeskrivning"/>
          <xsd:enumeration value="Mall"/>
          <xsd:enumeration value="Manual"/>
          <xsd:enumeration value="Mötesanteckning"/>
          <xsd:enumeration value="Plan"/>
          <xsd:enumeration value="Presentation"/>
          <xsd:enumeration value="Processbeskrivning"/>
          <xsd:enumeration value="Processkarta"/>
          <xsd:enumeration value="Rapport"/>
          <xsd:enumeration value="Risk-/konsekvensanalys"/>
          <xsd:enumeration value="Rutin"/>
          <xsd:enumeration value="Sammanställning"/>
          <xsd:enumeration value="Strategi"/>
          <xsd:enumeration value="Utredning"/>
          <xsd:enumeration value="Uppdragsförfrågan"/>
          <xsd:enumeration value="Uppdragsunderlag"/>
          <xsd:enumeration value="Övrigt"/>
        </xsd:restriction>
      </xsd:simpleType>
    </xsd:element>
    <xsd:element name="Dokumentstatus" ma:index="3" nillable="true" ma:displayName="Dokumentstatus" ma:format="Dropdown" ma:internalName="Dokumentstatus" ma:readOnly="false">
      <xsd:simpleType>
        <xsd:restriction base="dms:Choice">
          <xsd:enumeration value="Arbetsmaterial"/>
          <xsd:enumeration value="Utkast"/>
          <xsd:enumeration value="Klar"/>
          <xsd:enumeration value="Levande"/>
        </xsd:restriction>
      </xsd:simpleType>
    </xsd:element>
    <xsd:element name="Kommentar" ma:index="4" nillable="true" ma:displayName="Kommentar" ma:format="Dropdown" ma:internalName="Kommentar" ma:readOnly="false">
      <xsd:simpleType>
        <xsd:restriction base="dms:Note">
          <xsd:maxLength value="255"/>
        </xsd:restriction>
      </xsd:simpleType>
    </xsd:element>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b25b64b-b27f-4214-ac8a-01cfeb1356df" elementFormDefault="qualified">
    <xsd:import namespace="http://schemas.microsoft.com/office/2006/documentManagement/types"/>
    <xsd:import namespace="http://schemas.microsoft.com/office/infopath/2007/PartnerControls"/>
    <xsd:element name="SharedWithUsers" ma:index="18" nillable="true" ma:displayName="Delat med"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Delat med information" ma:hidden="true" ma:internalName="SharedWithDetail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Innehållstyp"/>
        <xsd:element ref="dc:title" minOccurs="0" maxOccurs="1" ma:index="1"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Dokumentstatus xmlns="450540ea-1127-47bd-a8d7-5563fad4d904" xsi:nil="true"/>
    <Dokumenttyp xmlns="450540ea-1127-47bd-a8d7-5563fad4d904" xsi:nil="true"/>
    <Kommentar xmlns="450540ea-1127-47bd-a8d7-5563fad4d904"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F876EF4-3AD2-4968-B0D2-8769C1C733A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50540ea-1127-47bd-a8d7-5563fad4d904"/>
    <ds:schemaRef ds:uri="8b25b64b-b27f-4214-ac8a-01cfeb1356d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7E08ECB-1748-430F-BFBA-C921089342C5}">
  <ds:schemaRefs>
    <ds:schemaRef ds:uri="http://purl.org/dc/terms/"/>
    <ds:schemaRef ds:uri="http://purl.org/dc/dcmitype/"/>
    <ds:schemaRef ds:uri="450540ea-1127-47bd-a8d7-5563fad4d904"/>
    <ds:schemaRef ds:uri="http://schemas.microsoft.com/office/infopath/2007/PartnerControls"/>
    <ds:schemaRef ds:uri="8b25b64b-b27f-4214-ac8a-01cfeb1356df"/>
    <ds:schemaRef ds:uri="http://purl.org/dc/elements/1.1/"/>
    <ds:schemaRef ds:uri="http://schemas.microsoft.com/office/2006/documentManagement/types"/>
    <ds:schemaRef ds:uri="http://schemas.openxmlformats.org/package/2006/metadata/core-properties"/>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9DF8FF36-7D1E-42DF-978C-EE41C82B178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Region Halland blå</Template>
  <TotalTime>833</TotalTime>
  <Words>1931</Words>
  <Application>Microsoft Office PowerPoint</Application>
  <PresentationFormat>Bredbild</PresentationFormat>
  <Paragraphs>326</Paragraphs>
  <Slides>14</Slides>
  <Notes>13</Notes>
  <HiddenSlides>0</HiddenSlides>
  <MMClips>0</MMClips>
  <ScaleCrop>false</ScaleCrop>
  <HeadingPairs>
    <vt:vector size="8" baseType="variant">
      <vt:variant>
        <vt:lpstr>Använt teckensnitt</vt:lpstr>
      </vt:variant>
      <vt:variant>
        <vt:i4>5</vt:i4>
      </vt:variant>
      <vt:variant>
        <vt:lpstr>Tema</vt:lpstr>
      </vt:variant>
      <vt:variant>
        <vt:i4>1</vt:i4>
      </vt:variant>
      <vt:variant>
        <vt:lpstr>Serverprogram för OLE-inbäddning</vt:lpstr>
      </vt:variant>
      <vt:variant>
        <vt:i4>1</vt:i4>
      </vt:variant>
      <vt:variant>
        <vt:lpstr>Bildrubriker</vt:lpstr>
      </vt:variant>
      <vt:variant>
        <vt:i4>14</vt:i4>
      </vt:variant>
    </vt:vector>
  </HeadingPairs>
  <TitlesOfParts>
    <vt:vector size="21" baseType="lpstr">
      <vt:lpstr>Arial</vt:lpstr>
      <vt:lpstr>Calibri</vt:lpstr>
      <vt:lpstr>Segoe UI</vt:lpstr>
      <vt:lpstr>Symbol</vt:lpstr>
      <vt:lpstr>Times New Roman</vt:lpstr>
      <vt:lpstr>Region Halland - blå</vt:lpstr>
      <vt:lpstr>Acrobat Document</vt:lpstr>
      <vt:lpstr>Chefspaketet – till dig som chef</vt:lpstr>
      <vt:lpstr>PowerPoint-presentation</vt:lpstr>
      <vt:lpstr>Information:  Ny tidplan införande Cosmic 2025</vt:lpstr>
      <vt:lpstr>Kommunikationsplan chefspaket</vt:lpstr>
      <vt:lpstr>Information:  Utbildning – ny tidplan</vt:lpstr>
      <vt:lpstr>Information:  Utbildning</vt:lpstr>
      <vt:lpstr>Information:  Senaste nytt om Arbetssätt &amp; Rutiner</vt:lpstr>
      <vt:lpstr>”Kommer utbildningen verkligen täcka just mina behov?”</vt:lpstr>
      <vt:lpstr>Att göra: Valfritt - skriv ut &amp; sätt upp</vt:lpstr>
      <vt:lpstr> Ny tidplan för införandet av Cosmic</vt:lpstr>
      <vt:lpstr>Information:  Införandet av Cosmic flyttas fram</vt:lpstr>
      <vt:lpstr>Information:  Utbildning för dig som medarbetare</vt:lpstr>
      <vt:lpstr>PowerPoint-presentation</vt:lpstr>
      <vt:lpstr>PowerPoint-presentation</vt:lpstr>
    </vt:vector>
  </TitlesOfParts>
  <Company>Region Halland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Rydelius Gustaf HS</dc:creator>
  <cp:keywords>class='Open'</cp:keywords>
  <cp:lastModifiedBy>Fläde Anna-Karin RK</cp:lastModifiedBy>
  <cp:revision>18</cp:revision>
  <cp:lastPrinted>2023-11-23T06:52:56Z</cp:lastPrinted>
  <dcterms:created xsi:type="dcterms:W3CDTF">2022-12-13T14:59:04Z</dcterms:created>
  <dcterms:modified xsi:type="dcterms:W3CDTF">2024-02-22T07:18:17Z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0x01010013C375615EA1C641AD12787F0FA487EC</vt:lpwstr>
  </property>
</Properties>
</file>