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84" r:id="rId5"/>
    <p:sldId id="534" r:id="rId6"/>
    <p:sldId id="2550" r:id="rId7"/>
    <p:sldId id="305" r:id="rId8"/>
    <p:sldId id="2549" r:id="rId9"/>
    <p:sldId id="302" r:id="rId10"/>
    <p:sldId id="535" r:id="rId11"/>
    <p:sldId id="514" r:id="rId12"/>
    <p:sldId id="2548" r:id="rId13"/>
    <p:sldId id="531"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ktioner" id="{0332FA32-E790-4CD3-86B6-B248B4EADE8B}">
          <p14:sldIdLst/>
        </p14:section>
        <p14:section name="Presentation" id="{3A8E3980-A42D-493A-9520-B376ACD18F40}">
          <p14:sldIdLst>
            <p14:sldId id="284"/>
            <p14:sldId id="534"/>
            <p14:sldId id="2550"/>
            <p14:sldId id="305"/>
            <p14:sldId id="2549"/>
            <p14:sldId id="302"/>
            <p14:sldId id="535"/>
            <p14:sldId id="514"/>
            <p14:sldId id="2548"/>
            <p14:sldId id="531"/>
          </p14:sldIdLst>
        </p14:section>
        <p14:section name="Exempelsidor" id="{4A760F55-63D0-441C-9AC0-AA6EC905C8DE}">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88D00E-7FEA-9DF7-EB4B-E92FA2AE97FA}" name="Myrbäck Evelina PSH LEDN" initials="MEPL" userId="S::Evelina.Myrback@regionhalland.se::68493acc-1bc5-47be-bc7f-faaf47510987" providerId="AD"/>
  <p188:author id="{C5468415-9802-E6C1-6DB5-822CD5C05D5D}" name="Hellén Johanna NSVH KOMM" initials="HK" userId="S::johanna.hellen@regionhalland.se::c2206366-cff1-4dec-aff3-a6e14a2322bf" providerId="AD"/>
  <p188:author id="{5749F81B-55FE-BDB7-2895-C691B7198790}" name="Rydelius Gustaf HS" initials="RGH" userId="S::Gustaf.Rydelius@regionhalland.se::6a49df8e-5e9a-43a3-b621-a267da9a1a1a" providerId="AD"/>
  <p188:author id="{7D069821-4709-D90F-54CE-17BB914A1FBB}" name="Wallin Annika C RK" initials="WACR" userId="S::Annika.C.Wallin@regionhalland.se::3dac012e-0a9e-4dfd-8697-281551743153" providerId="AD"/>
  <p188:author id="{10117171-0FF3-3172-1980-1C3B587DB571}" name="Myrbäck Evelina PSH LEDN" initials="ML" userId="S::evelina.myrback@regionhalland.se::68493acc-1bc5-47be-bc7f-faaf47510987" providerId="AD"/>
  <p188:author id="{ECB28F72-440F-732E-56C1-5B9957F342CC}" name="Larborn Katarina RK" initials="LR" userId="S::katarina.larborn@regionhalland.se::f05856f7-905e-41ee-9131-f18cc1d06330" providerId="AD"/>
  <p188:author id="{BFD556AF-916A-51BD-DB19-AF795BCFB815}" name="Wallin Annika C RK" initials="WR" userId="S::annika.c.wallin@regionhalland.se::3dac012e-0a9e-4dfd-8697-281551743153" providerId="AD"/>
  <p188:author id="{225DE1B3-0C0F-52A6-1EE8-186F1DC0AF08}" name="Hallström Johnsson Charlotte HS" initials="HJCH" userId="S::Charlotte.Hallstrom-Johnsson@regionhalland.se::2ba0a1c4-aa82-4c60-941a-d3d769415c6b" providerId="AD"/>
  <p188:author id="{9376FAC7-7CE4-CF24-0C33-B4BBA58F7794}" name="Falkeby Lisa ADH STAB" initials="FS" userId="S::lisa.falkeby@regionhalland.se::baeb5629-9d27-44cf-96d6-6fa1ad2623e9" providerId="AD"/>
  <p188:author id="{B39B36DB-1CA0-8DD0-2721-90BF40698386}" name="Hellén Johanna NSVH KOMM" initials="HJNK" userId="S::Johanna.Hellen@regionhalland.se::c2206366-cff1-4dec-aff3-a6e14a2322b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DE"/>
    <a:srgbClr val="82CD9E"/>
    <a:srgbClr val="FDC75F"/>
    <a:srgbClr val="ED6A55"/>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DF74ED-9943-47EF-B6AC-E1B20B547838}" v="2" dt="2023-09-25T06:22:10.866"/>
    <p1510:client id="{91542119-54CC-4A4F-91AE-CDC8FC6A6F2A}" v="43" dt="2023-09-27T09:59:43.649"/>
    <p1510:client id="{D114EE59-00D3-4811-8E4E-FAE7F904618E}" v="9" dt="2023-09-27T10:03:04.080"/>
  </p1510:revLst>
</p1510:revInfo>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lén Johanna NSVH KOMM" userId="S::johanna.hellen@regionhalland.se::c2206366-cff1-4dec-aff3-a6e14a2322bf" providerId="AD" clId="Web-{D114EE59-00D3-4811-8E4E-FAE7F904618E}"/>
    <pc:docChg chg="modSld">
      <pc:chgData name="Hellén Johanna NSVH KOMM" userId="S::johanna.hellen@regionhalland.se::c2206366-cff1-4dec-aff3-a6e14a2322bf" providerId="AD" clId="Web-{D114EE59-00D3-4811-8E4E-FAE7F904618E}" dt="2023-09-27T10:03:01.658" v="7" actId="20577"/>
      <pc:docMkLst>
        <pc:docMk/>
      </pc:docMkLst>
      <pc:sldChg chg="modSp">
        <pc:chgData name="Hellén Johanna NSVH KOMM" userId="S::johanna.hellen@regionhalland.se::c2206366-cff1-4dec-aff3-a6e14a2322bf" providerId="AD" clId="Web-{D114EE59-00D3-4811-8E4E-FAE7F904618E}" dt="2023-09-27T10:03:01.658" v="7" actId="20577"/>
        <pc:sldMkLst>
          <pc:docMk/>
          <pc:sldMk cId="2115968606" sldId="2549"/>
        </pc:sldMkLst>
        <pc:spChg chg="mod">
          <ac:chgData name="Hellén Johanna NSVH KOMM" userId="S::johanna.hellen@regionhalland.se::c2206366-cff1-4dec-aff3-a6e14a2322bf" providerId="AD" clId="Web-{D114EE59-00D3-4811-8E4E-FAE7F904618E}" dt="2023-09-27T10:03:01.658" v="7" actId="20577"/>
          <ac:spMkLst>
            <pc:docMk/>
            <pc:sldMk cId="2115968606" sldId="2549"/>
            <ac:spMk id="3" creationId="{D1072423-5E2B-C3A0-5F39-405631059772}"/>
          </ac:spMkLst>
        </pc:spChg>
      </pc:sldChg>
    </pc:docChg>
  </pc:docChgLst>
  <pc:docChgLst>
    <pc:chgData name="Hellén Johanna NSVH KOMM" userId="S::johanna.hellen@regionhalland.se::c2206366-cff1-4dec-aff3-a6e14a2322bf" providerId="AD" clId="Web-{91542119-54CC-4A4F-91AE-CDC8FC6A6F2A}"/>
    <pc:docChg chg="modSld">
      <pc:chgData name="Hellén Johanna NSVH KOMM" userId="S::johanna.hellen@regionhalland.se::c2206366-cff1-4dec-aff3-a6e14a2322bf" providerId="AD" clId="Web-{91542119-54CC-4A4F-91AE-CDC8FC6A6F2A}" dt="2023-09-27T09:59:43.305" v="39" actId="20577"/>
      <pc:docMkLst>
        <pc:docMk/>
      </pc:docMkLst>
      <pc:sldChg chg="modSp">
        <pc:chgData name="Hellén Johanna NSVH KOMM" userId="S::johanna.hellen@regionhalland.se::c2206366-cff1-4dec-aff3-a6e14a2322bf" providerId="AD" clId="Web-{91542119-54CC-4A4F-91AE-CDC8FC6A6F2A}" dt="2023-09-27T09:58:56.006" v="22" actId="20577"/>
        <pc:sldMkLst>
          <pc:docMk/>
          <pc:sldMk cId="3641037388" sldId="305"/>
        </pc:sldMkLst>
        <pc:spChg chg="mod">
          <ac:chgData name="Hellén Johanna NSVH KOMM" userId="S::johanna.hellen@regionhalland.se::c2206366-cff1-4dec-aff3-a6e14a2322bf" providerId="AD" clId="Web-{91542119-54CC-4A4F-91AE-CDC8FC6A6F2A}" dt="2023-09-27T09:58:56.006" v="22" actId="20577"/>
          <ac:spMkLst>
            <pc:docMk/>
            <pc:sldMk cId="3641037388" sldId="305"/>
            <ac:spMk id="3" creationId="{D1072423-5E2B-C3A0-5F39-405631059772}"/>
          </ac:spMkLst>
        </pc:spChg>
      </pc:sldChg>
      <pc:sldChg chg="modSp">
        <pc:chgData name="Hellén Johanna NSVH KOMM" userId="S::johanna.hellen@regionhalland.se::c2206366-cff1-4dec-aff3-a6e14a2322bf" providerId="AD" clId="Web-{91542119-54CC-4A4F-91AE-CDC8FC6A6F2A}" dt="2023-09-27T09:59:43.305" v="39" actId="20577"/>
        <pc:sldMkLst>
          <pc:docMk/>
          <pc:sldMk cId="2115968606" sldId="2549"/>
        </pc:sldMkLst>
        <pc:spChg chg="mod">
          <ac:chgData name="Hellén Johanna NSVH KOMM" userId="S::johanna.hellen@regionhalland.se::c2206366-cff1-4dec-aff3-a6e14a2322bf" providerId="AD" clId="Web-{91542119-54CC-4A4F-91AE-CDC8FC6A6F2A}" dt="2023-09-27T09:59:43.305" v="39" actId="20577"/>
          <ac:spMkLst>
            <pc:docMk/>
            <pc:sldMk cId="2115968606" sldId="2549"/>
            <ac:spMk id="3" creationId="{D1072423-5E2B-C3A0-5F39-405631059772}"/>
          </ac:spMkLst>
        </pc:spChg>
      </pc:sldChg>
      <pc:sldChg chg="modSp">
        <pc:chgData name="Hellén Johanna NSVH KOMM" userId="S::johanna.hellen@regionhalland.se::c2206366-cff1-4dec-aff3-a6e14a2322bf" providerId="AD" clId="Web-{91542119-54CC-4A4F-91AE-CDC8FC6A6F2A}" dt="2023-09-27T09:58:46.990" v="21" actId="20577"/>
        <pc:sldMkLst>
          <pc:docMk/>
          <pc:sldMk cId="690722669" sldId="2550"/>
        </pc:sldMkLst>
        <pc:spChg chg="mod">
          <ac:chgData name="Hellén Johanna NSVH KOMM" userId="S::johanna.hellen@regionhalland.se::c2206366-cff1-4dec-aff3-a6e14a2322bf" providerId="AD" clId="Web-{91542119-54CC-4A4F-91AE-CDC8FC6A6F2A}" dt="2023-09-27T09:58:46.990" v="21" actId="20577"/>
          <ac:spMkLst>
            <pc:docMk/>
            <pc:sldMk cId="690722669" sldId="2550"/>
            <ac:spMk id="3" creationId="{D1072423-5E2B-C3A0-5F39-405631059772}"/>
          </ac:spMkLst>
        </pc:spChg>
      </pc:sldChg>
    </pc:docChg>
  </pc:docChgLst>
  <pc:docChgLst>
    <pc:chgData name="Rydelius Gustaf HS" userId="6a49df8e-5e9a-43a3-b621-a267da9a1a1a" providerId="ADAL" clId="{0AE2D3BA-4A10-44B0-B1D1-62358C8AD85D}"/>
    <pc:docChg chg="delSld modSection">
      <pc:chgData name="Rydelius Gustaf HS" userId="6a49df8e-5e9a-43a3-b621-a267da9a1a1a" providerId="ADAL" clId="{0AE2D3BA-4A10-44B0-B1D1-62358C8AD85D}" dt="2023-09-25T06:27:32.932" v="4" actId="47"/>
      <pc:docMkLst>
        <pc:docMk/>
      </pc:docMkLst>
      <pc:sldChg chg="del">
        <pc:chgData name="Rydelius Gustaf HS" userId="6a49df8e-5e9a-43a3-b621-a267da9a1a1a" providerId="ADAL" clId="{0AE2D3BA-4A10-44B0-B1D1-62358C8AD85D}" dt="2023-09-25T06:27:32.932" v="4" actId="47"/>
        <pc:sldMkLst>
          <pc:docMk/>
          <pc:sldMk cId="17922399" sldId="299"/>
        </pc:sldMkLst>
      </pc:sldChg>
      <pc:sldChg chg="del">
        <pc:chgData name="Rydelius Gustaf HS" userId="6a49df8e-5e9a-43a3-b621-a267da9a1a1a" providerId="ADAL" clId="{0AE2D3BA-4A10-44B0-B1D1-62358C8AD85D}" dt="2023-09-25T06:27:32.057" v="3" actId="47"/>
        <pc:sldMkLst>
          <pc:docMk/>
          <pc:sldMk cId="2996126815" sldId="495"/>
        </pc:sldMkLst>
      </pc:sldChg>
      <pc:sldChg chg="del">
        <pc:chgData name="Rydelius Gustaf HS" userId="6a49df8e-5e9a-43a3-b621-a267da9a1a1a" providerId="ADAL" clId="{0AE2D3BA-4A10-44B0-B1D1-62358C8AD85D}" dt="2023-09-25T06:27:27.546" v="0" actId="47"/>
        <pc:sldMkLst>
          <pc:docMk/>
          <pc:sldMk cId="178323253" sldId="530"/>
        </pc:sldMkLst>
      </pc:sldChg>
      <pc:sldChg chg="del">
        <pc:chgData name="Rydelius Gustaf HS" userId="6a49df8e-5e9a-43a3-b621-a267da9a1a1a" providerId="ADAL" clId="{0AE2D3BA-4A10-44B0-B1D1-62358C8AD85D}" dt="2023-09-25T06:27:29.349" v="1" actId="47"/>
        <pc:sldMkLst>
          <pc:docMk/>
          <pc:sldMk cId="1067219256" sldId="537"/>
        </pc:sldMkLst>
      </pc:sldChg>
      <pc:sldChg chg="del">
        <pc:chgData name="Rydelius Gustaf HS" userId="6a49df8e-5e9a-43a3-b621-a267da9a1a1a" providerId="ADAL" clId="{0AE2D3BA-4A10-44B0-B1D1-62358C8AD85D}" dt="2023-09-25T06:27:30.964" v="2" actId="47"/>
        <pc:sldMkLst>
          <pc:docMk/>
          <pc:sldMk cId="2684332684" sldId="538"/>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C96ED4D-9974-4266-9636-7DF9434CB37C}" type="datetimeFigureOut">
              <a:rPr lang="sv-SE" smtClean="0"/>
              <a:t>2023-09-27</a:t>
            </a:fld>
            <a:endParaRPr lang="sv-SE"/>
          </a:p>
        </p:txBody>
      </p:sp>
      <p:sp>
        <p:nvSpPr>
          <p:cNvPr id="4" name="Platshållare för sidfo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75A873-DB4E-4F59-A8B1-757F0F4852CB}" type="slidenum">
              <a:rPr lang="sv-SE" smtClean="0"/>
              <a:t>‹#›</a:t>
            </a:fld>
            <a:endParaRPr lang="sv-SE"/>
          </a:p>
        </p:txBody>
      </p:sp>
    </p:spTree>
    <p:extLst>
      <p:ext uri="{BB962C8B-B14F-4D97-AF65-F5344CB8AC3E}">
        <p14:creationId xmlns:p14="http://schemas.microsoft.com/office/powerpoint/2010/main" val="4016867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592141-416E-49B0-82D1-A68B9C506992}" type="datetimeFigureOut">
              <a:rPr lang="sv-SE" smtClean="0"/>
              <a:t>2023-09-27</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B863A3-F6DA-432C-A68C-0B1EB56ED58E}" type="slidenum">
              <a:rPr lang="sv-SE" smtClean="0"/>
              <a:t>‹#›</a:t>
            </a:fld>
            <a:endParaRPr lang="sv-SE"/>
          </a:p>
        </p:txBody>
      </p:sp>
    </p:spTree>
    <p:extLst>
      <p:ext uri="{BB962C8B-B14F-4D97-AF65-F5344CB8AC3E}">
        <p14:creationId xmlns:p14="http://schemas.microsoft.com/office/powerpoint/2010/main" val="506493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1</a:t>
            </a:fld>
            <a:endParaRPr lang="sv-SE"/>
          </a:p>
        </p:txBody>
      </p:sp>
    </p:spTree>
    <p:extLst>
      <p:ext uri="{BB962C8B-B14F-4D97-AF65-F5344CB8AC3E}">
        <p14:creationId xmlns:p14="http://schemas.microsoft.com/office/powerpoint/2010/main" val="2832941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10</a:t>
            </a:fld>
            <a:endParaRPr lang="sv-SE"/>
          </a:p>
        </p:txBody>
      </p:sp>
    </p:spTree>
    <p:extLst>
      <p:ext uri="{BB962C8B-B14F-4D97-AF65-F5344CB8AC3E}">
        <p14:creationId xmlns:p14="http://schemas.microsoft.com/office/powerpoint/2010/main" val="922130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2</a:t>
            </a:fld>
            <a:endParaRPr lang="sv-SE"/>
          </a:p>
        </p:txBody>
      </p:sp>
    </p:spTree>
    <p:extLst>
      <p:ext uri="{BB962C8B-B14F-4D97-AF65-F5344CB8AC3E}">
        <p14:creationId xmlns:p14="http://schemas.microsoft.com/office/powerpoint/2010/main" val="2364152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3</a:t>
            </a:fld>
            <a:endParaRPr lang="sv-SE"/>
          </a:p>
        </p:txBody>
      </p:sp>
    </p:spTree>
    <p:extLst>
      <p:ext uri="{BB962C8B-B14F-4D97-AF65-F5344CB8AC3E}">
        <p14:creationId xmlns:p14="http://schemas.microsoft.com/office/powerpoint/2010/main" val="2518203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4</a:t>
            </a:fld>
            <a:endParaRPr lang="sv-SE"/>
          </a:p>
        </p:txBody>
      </p:sp>
    </p:spTree>
    <p:extLst>
      <p:ext uri="{BB962C8B-B14F-4D97-AF65-F5344CB8AC3E}">
        <p14:creationId xmlns:p14="http://schemas.microsoft.com/office/powerpoint/2010/main" val="8815231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5</a:t>
            </a:fld>
            <a:endParaRPr lang="sv-SE"/>
          </a:p>
        </p:txBody>
      </p:sp>
    </p:spTree>
    <p:extLst>
      <p:ext uri="{BB962C8B-B14F-4D97-AF65-F5344CB8AC3E}">
        <p14:creationId xmlns:p14="http://schemas.microsoft.com/office/powerpoint/2010/main" val="2844140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6</a:t>
            </a:fld>
            <a:endParaRPr lang="sv-SE"/>
          </a:p>
        </p:txBody>
      </p:sp>
    </p:spTree>
    <p:extLst>
      <p:ext uri="{BB962C8B-B14F-4D97-AF65-F5344CB8AC3E}">
        <p14:creationId xmlns:p14="http://schemas.microsoft.com/office/powerpoint/2010/main" val="879460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rtl="0" fontAlgn="base"/>
            <a:endParaRPr lang="en-US" b="0" i="0">
              <a:solidFill>
                <a:srgbClr val="000000"/>
              </a:solidFill>
              <a:effectLst/>
              <a:latin typeface="Arial"/>
              <a:cs typeface="Arial"/>
            </a:endParaRPr>
          </a:p>
        </p:txBody>
      </p:sp>
      <p:sp>
        <p:nvSpPr>
          <p:cNvPr id="4" name="Platshållare för bildnummer 3"/>
          <p:cNvSpPr>
            <a:spLocks noGrp="1"/>
          </p:cNvSpPr>
          <p:nvPr>
            <p:ph type="sldNum" sz="quarter" idx="5"/>
          </p:nvPr>
        </p:nvSpPr>
        <p:spPr/>
        <p:txBody>
          <a:bodyPr/>
          <a:lstStyle/>
          <a:p>
            <a:fld id="{D0B863A3-F6DA-432C-A68C-0B1EB56ED58E}" type="slidenum">
              <a:rPr lang="sv-SE" smtClean="0"/>
              <a:t>7</a:t>
            </a:fld>
            <a:endParaRPr lang="sv-SE"/>
          </a:p>
        </p:txBody>
      </p:sp>
    </p:spTree>
    <p:extLst>
      <p:ext uri="{BB962C8B-B14F-4D97-AF65-F5344CB8AC3E}">
        <p14:creationId xmlns:p14="http://schemas.microsoft.com/office/powerpoint/2010/main" val="3187049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D0B863A3-F6DA-432C-A68C-0B1EB56ED58E}" type="slidenum">
              <a:rPr lang="sv-SE" smtClean="0"/>
              <a:t>8</a:t>
            </a:fld>
            <a:endParaRPr lang="sv-SE"/>
          </a:p>
        </p:txBody>
      </p:sp>
    </p:spTree>
    <p:extLst>
      <p:ext uri="{BB962C8B-B14F-4D97-AF65-F5344CB8AC3E}">
        <p14:creationId xmlns:p14="http://schemas.microsoft.com/office/powerpoint/2010/main" val="3237291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ts val="1400"/>
              </a:lnSpc>
              <a:spcBef>
                <a:spcPts val="1800"/>
              </a:spcBef>
              <a:tabLst>
                <a:tab pos="215900" algn="l"/>
              </a:tabLst>
            </a:pPr>
            <a:r>
              <a:rPr lang="sv-SE" sz="1800" b="1">
                <a:effectLst/>
                <a:latin typeface="Arial" panose="020B0604020202020204" pitchFamily="34" charset="0"/>
                <a:ea typeface="Times New Roman" panose="02020603050405020304" pitchFamily="18" charset="0"/>
              </a:rPr>
              <a:t>Standardisering och enhetliga arbetssätt kring dokumentation</a:t>
            </a:r>
          </a:p>
          <a:p>
            <a:pPr>
              <a:lnSpc>
                <a:spcPts val="1400"/>
              </a:lnSpc>
              <a:spcBef>
                <a:spcPts val="1800"/>
              </a:spcBef>
              <a:tabLst>
                <a:tab pos="215900" algn="l"/>
              </a:tabLst>
            </a:pPr>
            <a:r>
              <a:rPr lang="sv-SE" sz="1800" b="0">
                <a:effectLst/>
                <a:latin typeface="Arial" panose="020B0604020202020204" pitchFamily="34" charset="0"/>
                <a:ea typeface="Times New Roman" panose="02020603050405020304" pitchFamily="18" charset="0"/>
                <a:cs typeface="Arial" panose="020B0604020202020204" pitchFamily="34" charset="0"/>
              </a:rPr>
              <a:t>Varför behövs denna förändring? </a:t>
            </a:r>
            <a:endParaRPr lang="sv-SE" sz="1800" b="1">
              <a:effectLst/>
              <a:latin typeface="Arial" panose="020B0604020202020204" pitchFamily="34" charset="0"/>
              <a:ea typeface="Times New Roman" panose="02020603050405020304" pitchFamily="18" charset="0"/>
            </a:endParaRPr>
          </a:p>
          <a:p>
            <a:pPr>
              <a:lnSpc>
                <a:spcPts val="1600"/>
              </a:lnSpc>
              <a:tabLst>
                <a:tab pos="215900" algn="l"/>
              </a:tabLst>
            </a:pPr>
            <a:r>
              <a:rPr lang="sv-SE" sz="1800">
                <a:effectLst/>
                <a:latin typeface="Times New Roman" panose="02020603050405020304" pitchFamily="18" charset="0"/>
                <a:ea typeface="Times New Roman" panose="02020603050405020304" pitchFamily="18" charset="0"/>
              </a:rPr>
              <a:t>Inom flera delar av hälso- och sjukvården har vi idag IT-stöd som inte ger ett tillräckligt bra stöd – varken i patientarbetet eller i arbete med uppföljning, planering och rapportering. </a:t>
            </a:r>
          </a:p>
          <a:p>
            <a:pPr>
              <a:lnSpc>
                <a:spcPts val="1600"/>
              </a:lnSpc>
              <a:spcBef>
                <a:spcPts val="600"/>
              </a:spcBef>
              <a:tabLst>
                <a:tab pos="215900" algn="l"/>
              </a:tabLst>
            </a:pPr>
            <a:r>
              <a:rPr lang="sv-SE" sz="1800">
                <a:effectLst/>
                <a:latin typeface="Times New Roman" panose="02020603050405020304" pitchFamily="18" charset="0"/>
                <a:ea typeface="Times New Roman" panose="02020603050405020304" pitchFamily="18" charset="0"/>
              </a:rPr>
              <a:t>I dagens journalsystem dokumenterar vi mycket i fritext och använder inte alltid enhetlig terminologi och standardiserade begrepp. Det resulterar i att det är svårt att överblicka vilken information som finns var och det kan vara tidskrävande att söka fram information. Det innebär också svårigheter att återanvända information, till exempel när det finns behov av överföring av information till andra system. </a:t>
            </a:r>
          </a:p>
          <a:p>
            <a:pPr>
              <a:lnSpc>
                <a:spcPts val="1600"/>
              </a:lnSpc>
              <a:spcBef>
                <a:spcPts val="600"/>
              </a:spcBef>
              <a:tabLst>
                <a:tab pos="215900" algn="l"/>
              </a:tabLst>
            </a:pPr>
            <a:r>
              <a:rPr lang="sv-SE" sz="1800">
                <a:effectLst/>
                <a:latin typeface="Times New Roman" panose="02020603050405020304" pitchFamily="18" charset="0"/>
                <a:ea typeface="Times New Roman" panose="02020603050405020304" pitchFamily="18" charset="0"/>
              </a:rPr>
              <a:t>Idag sker även en hel del dubbeldokumentation vilket är tidskrävande och ökar risken för felinmatningar.</a:t>
            </a:r>
          </a:p>
          <a:p>
            <a:pPr>
              <a:lnSpc>
                <a:spcPts val="1600"/>
              </a:lnSpc>
              <a:spcBef>
                <a:spcPts val="600"/>
              </a:spcBef>
              <a:tabLst>
                <a:tab pos="215900" algn="l"/>
              </a:tabLst>
            </a:pPr>
            <a:r>
              <a:rPr lang="sv-SE" sz="1800">
                <a:effectLst/>
                <a:latin typeface="Times New Roman" panose="02020603050405020304" pitchFamily="18" charset="0"/>
                <a:ea typeface="Times New Roman" panose="02020603050405020304" pitchFamily="18" charset="0"/>
              </a:rPr>
              <a:t>Detta sammantaget skapar hinder för informationsutbytet mellan olika verksamheter och försvårar för oss att hålla ihop patientens väg genom vården. Det tar också tid, ger sämre patientsäkerhet och gör att informationen blir svårare att söka fram och återanvända – vi får sämre kvalitet på utdata. Det får konsekvenser bland annat för rapportering till myndigheter och register men även i form av till exempel felaktig fakturering till patienter och andra vårdgivare. Arbete med ekonomisk uppföljning och ersättning blir också mer tidskrävande. </a:t>
            </a:r>
          </a:p>
          <a:p>
            <a:pPr>
              <a:lnSpc>
                <a:spcPts val="1600"/>
              </a:lnSpc>
              <a:spcBef>
                <a:spcPts val="600"/>
              </a:spcBef>
              <a:tabLst>
                <a:tab pos="215900" algn="l"/>
              </a:tabLst>
            </a:pPr>
            <a:br>
              <a:rPr lang="sv-SE" sz="1800">
                <a:effectLst/>
                <a:latin typeface="Arial" panose="020B0604020202020204" pitchFamily="34" charset="0"/>
                <a:ea typeface="Times New Roman" panose="02020603050405020304" pitchFamily="18" charset="0"/>
              </a:rPr>
            </a:br>
            <a:r>
              <a:rPr lang="sv-SE" sz="1800">
                <a:effectLst/>
                <a:latin typeface="Arial" panose="020B0604020202020204" pitchFamily="34" charset="0"/>
                <a:ea typeface="Times New Roman" panose="02020603050405020304" pitchFamily="18" charset="0"/>
              </a:rPr>
              <a:t>Vad innebär förändringen?</a:t>
            </a:r>
            <a:endParaRPr lang="sv-SE" sz="1800">
              <a:effectLst/>
              <a:latin typeface="Times New Roman" panose="02020603050405020304" pitchFamily="18" charset="0"/>
              <a:ea typeface="Times New Roman" panose="02020603050405020304" pitchFamily="18" charset="0"/>
            </a:endParaRPr>
          </a:p>
          <a:p>
            <a:pPr>
              <a:lnSpc>
                <a:spcPts val="1600"/>
              </a:lnSpc>
              <a:tabLst>
                <a:tab pos="215900" algn="l"/>
              </a:tabLst>
            </a:pPr>
            <a:r>
              <a:rPr lang="sv-SE" sz="1800">
                <a:effectLst/>
                <a:latin typeface="Times New Roman" panose="02020603050405020304" pitchFamily="18" charset="0"/>
                <a:ea typeface="Times New Roman" panose="02020603050405020304" pitchFamily="18" charset="0"/>
              </a:rPr>
              <a:t>Cosmic kommer att medföra en högre grad av standardisering. </a:t>
            </a:r>
            <a:r>
              <a:rPr lang="sv-SE" sz="1800">
                <a:effectLst/>
                <a:latin typeface="Times New Roman" panose="02020603050405020304" pitchFamily="18" charset="0"/>
                <a:ea typeface="Times New Roman" panose="02020603050405020304" pitchFamily="18" charset="0"/>
                <a:cs typeface="Times New Roman" panose="02020603050405020304" pitchFamily="18" charset="0"/>
              </a:rPr>
              <a:t>Standardiseringen i vårdinformationsstödet baseras på fastställda </a:t>
            </a:r>
            <a:r>
              <a:rPr lang="sv-SE" sz="1800" err="1">
                <a:effectLst/>
                <a:latin typeface="Times New Roman" panose="02020603050405020304" pitchFamily="18" charset="0"/>
                <a:ea typeface="Times New Roman" panose="02020603050405020304" pitchFamily="18" charset="0"/>
                <a:cs typeface="Times New Roman" panose="02020603050405020304" pitchFamily="18" charset="0"/>
              </a:rPr>
              <a:t>kodverk</a:t>
            </a:r>
            <a:r>
              <a:rPr lang="sv-SE" sz="1800">
                <a:effectLst/>
                <a:latin typeface="Times New Roman" panose="02020603050405020304" pitchFamily="18" charset="0"/>
                <a:ea typeface="Times New Roman" panose="02020603050405020304" pitchFamily="18" charset="0"/>
                <a:cs typeface="Times New Roman" panose="02020603050405020304" pitchFamily="18" charset="0"/>
              </a:rPr>
              <a:t> och klassifikationer men också på nationella kunskapsstöd</a:t>
            </a:r>
            <a:r>
              <a:rPr lang="sv-SE" sz="1800">
                <a:effectLst/>
                <a:latin typeface="Times New Roman" panose="02020603050405020304" pitchFamily="18" charset="0"/>
                <a:ea typeface="Times New Roman" panose="02020603050405020304" pitchFamily="18" charset="0"/>
              </a:rPr>
              <a:t>. Med standardisering och enhetliga arbetssätt kring dokumentation menas till exempel enhetliga termer och begrepp, standardiserade dokumentationsmallar och remisser. </a:t>
            </a:r>
          </a:p>
          <a:p>
            <a:pPr>
              <a:lnSpc>
                <a:spcPts val="1600"/>
              </a:lnSpc>
              <a:spcBef>
                <a:spcPts val="600"/>
              </a:spcBef>
              <a:tabLst>
                <a:tab pos="215900" algn="l"/>
              </a:tabLst>
            </a:pPr>
            <a:r>
              <a:rPr lang="sv-SE" sz="1800">
                <a:effectLst/>
                <a:latin typeface="Times New Roman" panose="02020603050405020304" pitchFamily="18" charset="0"/>
                <a:ea typeface="Times New Roman" panose="02020603050405020304" pitchFamily="18" charset="0"/>
              </a:rPr>
              <a:t>Genom en högre grad av standardisering:</a:t>
            </a:r>
          </a:p>
          <a:p>
            <a:pPr marL="342900" lvl="0" indent="-342900">
              <a:lnSpc>
                <a:spcPts val="1600"/>
              </a:lnSpc>
              <a:buFont typeface="Symbol" panose="05050102010706020507" pitchFamily="18" charset="2"/>
              <a:buChar char=""/>
              <a:tabLst>
                <a:tab pos="215900" algn="l"/>
              </a:tabLst>
            </a:pPr>
            <a:r>
              <a:rPr lang="sv-SE" sz="1800">
                <a:effectLst/>
                <a:latin typeface="Times New Roman" panose="02020603050405020304" pitchFamily="18" charset="0"/>
                <a:ea typeface="Times New Roman" panose="02020603050405020304" pitchFamily="18" charset="0"/>
              </a:rPr>
              <a:t>möjliggör vi korrekt och komplett patientdokumentation. </a:t>
            </a:r>
          </a:p>
          <a:p>
            <a:pPr marL="342900" lvl="0" indent="-342900">
              <a:lnSpc>
                <a:spcPts val="1600"/>
              </a:lnSpc>
              <a:buFont typeface="Symbol" panose="05050102010706020507" pitchFamily="18" charset="2"/>
              <a:buChar char=""/>
              <a:tabLst>
                <a:tab pos="215900" algn="l"/>
              </a:tabLst>
            </a:pPr>
            <a:r>
              <a:rPr lang="sv-SE" sz="1800">
                <a:effectLst/>
                <a:latin typeface="Times New Roman" panose="02020603050405020304" pitchFamily="18" charset="0"/>
                <a:ea typeface="Times New Roman" panose="02020603050405020304" pitchFamily="18" charset="0"/>
              </a:rPr>
              <a:t>underlättar vi uppföljning och planering i arbetet runt patienten.</a:t>
            </a:r>
          </a:p>
          <a:p>
            <a:pPr marL="342900" lvl="0" indent="-342900">
              <a:lnSpc>
                <a:spcPts val="1600"/>
              </a:lnSpc>
              <a:buFont typeface="Symbol" panose="05050102010706020507" pitchFamily="18" charset="2"/>
              <a:buChar char=""/>
              <a:tabLst>
                <a:tab pos="215900" algn="l"/>
              </a:tabLst>
            </a:pPr>
            <a:r>
              <a:rPr lang="sv-SE" sz="1800">
                <a:effectLst/>
                <a:latin typeface="Times New Roman" panose="02020603050405020304" pitchFamily="18" charset="0"/>
                <a:ea typeface="Times New Roman" panose="02020603050405020304" pitchFamily="18" charset="0"/>
              </a:rPr>
              <a:t>ökar informationens tillförlitlighet och kvalitet </a:t>
            </a:r>
          </a:p>
          <a:p>
            <a:pPr marL="342900" lvl="0" indent="-342900">
              <a:lnSpc>
                <a:spcPts val="1600"/>
              </a:lnSpc>
              <a:buFont typeface="Symbol" panose="05050102010706020507" pitchFamily="18" charset="2"/>
              <a:buChar char=""/>
              <a:tabLst>
                <a:tab pos="215900" algn="l"/>
              </a:tabLst>
            </a:pPr>
            <a:r>
              <a:rPr lang="sv-SE" sz="1800">
                <a:effectLst/>
                <a:latin typeface="Times New Roman" panose="02020603050405020304" pitchFamily="18" charset="0"/>
                <a:ea typeface="Times New Roman" panose="02020603050405020304" pitchFamily="18" charset="0"/>
              </a:rPr>
              <a:t>får vi  förbättrad utdata som underlag för uppföljning, utveckling, myndighetsrapportering, rapportering till kvalitetsregister samt forskning och innovation.</a:t>
            </a:r>
          </a:p>
          <a:p>
            <a:pPr marL="450215">
              <a:lnSpc>
                <a:spcPts val="1400"/>
              </a:lnSpc>
              <a:spcBef>
                <a:spcPts val="1800"/>
              </a:spcBef>
              <a:spcAft>
                <a:spcPts val="200"/>
              </a:spcAft>
              <a:tabLst>
                <a:tab pos="215900" algn="l"/>
                <a:tab pos="540385" algn="l"/>
              </a:tabLst>
            </a:pPr>
            <a:r>
              <a:rPr lang="sv-SE" sz="1800" b="1" i="1">
                <a:effectLst/>
                <a:latin typeface="Times New Roman" panose="02020603050405020304" pitchFamily="18" charset="0"/>
                <a:ea typeface="Times New Roman" panose="02020603050405020304" pitchFamily="18" charset="0"/>
              </a:rPr>
              <a:t>Vad innebär förändringen för mig som medarbetare inom hälso- och sjukvården?</a:t>
            </a:r>
            <a:r>
              <a:rPr lang="sv-SE" sz="1800" b="0" i="1">
                <a:effectLst/>
                <a:latin typeface="Times New Roman" panose="02020603050405020304" pitchFamily="18" charset="0"/>
                <a:ea typeface="Times New Roman" panose="02020603050405020304" pitchFamily="18" charset="0"/>
              </a:rPr>
              <a:t> </a:t>
            </a:r>
            <a:r>
              <a:rPr lang="sv-SE" sz="1800" b="1" i="1">
                <a:effectLst/>
                <a:latin typeface="Times New Roman" panose="02020603050405020304" pitchFamily="18" charset="0"/>
                <a:ea typeface="Times New Roman" panose="02020603050405020304" pitchFamily="18" charset="0"/>
              </a:rPr>
              <a:t>Hur kommer den att påverka mig?</a:t>
            </a:r>
            <a:endParaRPr lang="sv-SE" sz="1800" b="1">
              <a:effectLst/>
              <a:latin typeface="Arial" panose="020B0604020202020204" pitchFamily="34" charset="0"/>
              <a:ea typeface="Times New Roman" panose="02020603050405020304" pitchFamily="18" charset="0"/>
            </a:endParaRPr>
          </a:p>
          <a:p>
            <a:pPr marL="450215">
              <a:lnSpc>
                <a:spcPts val="1600"/>
              </a:lnSpc>
              <a:tabLst>
                <a:tab pos="215900" algn="l"/>
              </a:tabLst>
            </a:pPr>
            <a:r>
              <a:rPr lang="sv-SE" sz="1800">
                <a:effectLst/>
                <a:latin typeface="Times New Roman" panose="02020603050405020304" pitchFamily="18" charset="0"/>
                <a:ea typeface="Times New Roman" panose="02020603050405020304" pitchFamily="18" charset="0"/>
              </a:rPr>
              <a:t>Du som medarbetare kommer att märka av detta genom:</a:t>
            </a:r>
          </a:p>
          <a:p>
            <a:pPr marL="342900" lvl="0" indent="-342900">
              <a:lnSpc>
                <a:spcPts val="1600"/>
              </a:lnSpc>
              <a:buFont typeface="Wingdings" panose="05000000000000000000" pitchFamily="2" charset="2"/>
              <a:buChar char=""/>
              <a:tabLst>
                <a:tab pos="215900" algn="l"/>
              </a:tabLst>
            </a:pPr>
            <a:r>
              <a:rPr lang="sv-SE" sz="1800">
                <a:effectLst/>
                <a:latin typeface="Times New Roman" panose="02020603050405020304" pitchFamily="18" charset="0"/>
                <a:ea typeface="Times New Roman" panose="02020603050405020304" pitchFamily="18" charset="0"/>
              </a:rPr>
              <a:t>att vi använder standardiserade underlag för beslut om vård och behandling – det blir lätt att göra rätt.</a:t>
            </a:r>
          </a:p>
          <a:p>
            <a:pPr marL="342900" lvl="0" indent="-342900">
              <a:lnSpc>
                <a:spcPts val="1600"/>
              </a:lnSpc>
              <a:buFont typeface="Wingdings" panose="05000000000000000000" pitchFamily="2" charset="2"/>
              <a:buChar char=""/>
              <a:tabLst>
                <a:tab pos="215900" algn="l"/>
              </a:tabLst>
            </a:pPr>
            <a:r>
              <a:rPr lang="sv-SE" sz="1800">
                <a:effectLst/>
                <a:latin typeface="Times New Roman" panose="02020603050405020304" pitchFamily="18" charset="0"/>
                <a:ea typeface="Times New Roman" panose="02020603050405020304" pitchFamily="18" charset="0"/>
              </a:rPr>
              <a:t>fler fasta val med möjlighet till fritext där det är lämpligt.</a:t>
            </a:r>
          </a:p>
          <a:p>
            <a:pPr marL="342900" lvl="0" indent="-342900">
              <a:lnSpc>
                <a:spcPts val="1600"/>
              </a:lnSpc>
              <a:buFont typeface="Wingdings" panose="05000000000000000000" pitchFamily="2" charset="2"/>
              <a:buChar char=""/>
              <a:tabLst>
                <a:tab pos="215900" algn="l"/>
              </a:tabLst>
            </a:pPr>
            <a:r>
              <a:rPr lang="sv-SE" sz="1800">
                <a:effectLst/>
                <a:latin typeface="Times New Roman" panose="02020603050405020304" pitchFamily="18" charset="0"/>
                <a:ea typeface="Times New Roman" panose="02020603050405020304" pitchFamily="18" charset="0"/>
              </a:rPr>
              <a:t>att vi använder standardiserade mallar samt enhetliga termer och begrepp.</a:t>
            </a:r>
          </a:p>
          <a:p>
            <a:pPr marL="678815">
              <a:lnSpc>
                <a:spcPts val="1600"/>
              </a:lnSpc>
              <a:tabLst>
                <a:tab pos="215900" algn="l"/>
              </a:tabLst>
            </a:pPr>
            <a:r>
              <a:rPr lang="sv-SE" sz="1800">
                <a:effectLst/>
                <a:latin typeface="Times New Roman" panose="02020603050405020304" pitchFamily="18" charset="0"/>
                <a:ea typeface="Times New Roman" panose="02020603050405020304" pitchFamily="18" charset="0"/>
              </a:rPr>
              <a:t> </a:t>
            </a:r>
          </a:p>
          <a:p>
            <a:pPr marL="342900" lvl="0" indent="-342900">
              <a:lnSpc>
                <a:spcPts val="1600"/>
              </a:lnSpc>
              <a:buFont typeface="Wingdings" panose="05000000000000000000" pitchFamily="2" charset="2"/>
              <a:buChar char=""/>
              <a:tabLst>
                <a:tab pos="215900" algn="l"/>
              </a:tabLst>
            </a:pPr>
            <a:r>
              <a:rPr lang="sv-SE" sz="1800">
                <a:effectLst/>
                <a:latin typeface="Times New Roman" panose="02020603050405020304" pitchFamily="18" charset="0"/>
                <a:ea typeface="Times New Roman" panose="02020603050405020304" pitchFamily="18" charset="0"/>
              </a:rPr>
              <a:t>Det gör att informationen blir lättare att förstå, den går snabbare att skapa och det blir enklare att söka/filtrera. </a:t>
            </a:r>
          </a:p>
          <a:p>
            <a:pPr marL="342900" lvl="0" indent="-342900">
              <a:lnSpc>
                <a:spcPts val="1600"/>
              </a:lnSpc>
              <a:buFont typeface="Wingdings" panose="05000000000000000000" pitchFamily="2" charset="2"/>
              <a:buChar char=""/>
              <a:tabLst>
                <a:tab pos="215900" algn="l"/>
              </a:tabLst>
            </a:pPr>
            <a:r>
              <a:rPr lang="sv-SE" sz="1800">
                <a:effectLst/>
                <a:latin typeface="Times New Roman" panose="02020603050405020304" pitchFamily="18" charset="0"/>
                <a:ea typeface="Times New Roman" panose="02020603050405020304" pitchFamily="18" charset="0"/>
              </a:rPr>
              <a:t>Enhetliga termer och begrepp gör det enklare att dokumentera rätt. </a:t>
            </a:r>
          </a:p>
          <a:p>
            <a:pPr>
              <a:lnSpc>
                <a:spcPts val="1400"/>
              </a:lnSpc>
              <a:spcBef>
                <a:spcPts val="1800"/>
              </a:spcBef>
              <a:tabLst>
                <a:tab pos="215900" algn="l"/>
              </a:tabLst>
            </a:pPr>
            <a:r>
              <a:rPr lang="sv-SE" sz="1800" b="1">
                <a:effectLst/>
                <a:latin typeface="Arial" panose="020B0604020202020204" pitchFamily="34" charset="0"/>
                <a:ea typeface="Times New Roman" panose="02020603050405020304" pitchFamily="18" charset="0"/>
              </a:rPr>
              <a:t>Vad vill vi uppnå?</a:t>
            </a:r>
          </a:p>
          <a:p>
            <a:pPr marL="342900" lvl="0" indent="-342900">
              <a:lnSpc>
                <a:spcPts val="1600"/>
              </a:lnSpc>
              <a:spcBef>
                <a:spcPts val="600"/>
              </a:spcBef>
              <a:spcAft>
                <a:spcPts val="0"/>
              </a:spcAft>
              <a:buFont typeface="Wingdings" panose="05000000000000000000" pitchFamily="2" charset="2"/>
              <a:buChar char=""/>
              <a:tabLst>
                <a:tab pos="215900" algn="l"/>
                <a:tab pos="828040" algn="l"/>
              </a:tabLst>
            </a:pPr>
            <a:r>
              <a:rPr lang="sv-SE" sz="1800">
                <a:effectLst/>
                <a:latin typeface="Times New Roman" panose="02020603050405020304" pitchFamily="18" charset="0"/>
                <a:ea typeface="Times New Roman" panose="02020603050405020304" pitchFamily="18" charset="0"/>
              </a:rPr>
              <a:t>Det ökar kvaliteten på vårdinformation och stärker patientsäkerheten. </a:t>
            </a:r>
          </a:p>
          <a:p>
            <a:pPr marL="342900" lvl="0" indent="-342900">
              <a:lnSpc>
                <a:spcPts val="1600"/>
              </a:lnSpc>
              <a:buFont typeface="Wingdings" panose="05000000000000000000" pitchFamily="2" charset="2"/>
              <a:buChar char=""/>
              <a:tabLst>
                <a:tab pos="215900" algn="l"/>
                <a:tab pos="828040" algn="l"/>
              </a:tabLst>
            </a:pPr>
            <a:r>
              <a:rPr lang="sv-SE" sz="1800">
                <a:effectLst/>
                <a:latin typeface="Times New Roman" panose="02020603050405020304" pitchFamily="18" charset="0"/>
                <a:ea typeface="Times New Roman" panose="02020603050405020304" pitchFamily="18" charset="0"/>
              </a:rPr>
              <a:t>Det bidrar till att utveckla en säker, god och jämlik hälso- och sjukvård</a:t>
            </a:r>
            <a:br>
              <a:rPr lang="sv-SE" sz="1800">
                <a:effectLst/>
                <a:latin typeface="Times New Roman" panose="02020603050405020304" pitchFamily="18" charset="0"/>
                <a:ea typeface="Times New Roman" panose="02020603050405020304" pitchFamily="18" charset="0"/>
              </a:rPr>
            </a:br>
            <a:r>
              <a:rPr lang="sv-SE" sz="1800">
                <a:effectLst/>
                <a:latin typeface="Times New Roman" panose="02020603050405020304" pitchFamily="18" charset="0"/>
                <a:ea typeface="Times New Roman" panose="02020603050405020304" pitchFamily="18" charset="0"/>
              </a:rPr>
              <a:t>för våra invånare.</a:t>
            </a:r>
          </a:p>
          <a:p>
            <a:pPr marL="342900" lvl="0" indent="-342900">
              <a:lnSpc>
                <a:spcPts val="1600"/>
              </a:lnSpc>
              <a:spcBef>
                <a:spcPts val="600"/>
              </a:spcBef>
              <a:spcAft>
                <a:spcPts val="0"/>
              </a:spcAft>
              <a:buFont typeface="Wingdings" panose="05000000000000000000" pitchFamily="2" charset="2"/>
              <a:buChar char=""/>
              <a:tabLst>
                <a:tab pos="215900" algn="l"/>
                <a:tab pos="828040" algn="l"/>
              </a:tabLst>
            </a:pPr>
            <a:r>
              <a:rPr lang="sv-SE" sz="1800">
                <a:effectLst/>
                <a:latin typeface="Times New Roman" panose="02020603050405020304" pitchFamily="18" charset="0"/>
                <a:ea typeface="Times New Roman" panose="02020603050405020304" pitchFamily="18" charset="0"/>
              </a:rPr>
              <a:t>Du som arbetar i vården får ett bättre och smartare arbetsverktyg i det dagliga arbetet tillsammans med patienten. </a:t>
            </a:r>
          </a:p>
          <a:p>
            <a:pPr marL="342900" lvl="0" indent="-342900">
              <a:lnSpc>
                <a:spcPts val="1600"/>
              </a:lnSpc>
              <a:spcBef>
                <a:spcPts val="600"/>
              </a:spcBef>
              <a:spcAft>
                <a:spcPts val="0"/>
              </a:spcAft>
              <a:buFont typeface="Wingdings" panose="05000000000000000000" pitchFamily="2" charset="2"/>
              <a:buChar char=""/>
              <a:tabLst>
                <a:tab pos="215900" algn="l"/>
                <a:tab pos="828040" algn="l"/>
              </a:tabLst>
            </a:pPr>
            <a:r>
              <a:rPr lang="sv-SE" sz="1800">
                <a:effectLst/>
                <a:latin typeface="Times New Roman" panose="02020603050405020304" pitchFamily="18" charset="0"/>
                <a:ea typeface="Times New Roman" panose="02020603050405020304" pitchFamily="18" charset="0"/>
              </a:rPr>
              <a:t>Det ger bättre förutsättningar för utveckling, forskning och innovation.</a:t>
            </a:r>
            <a:br>
              <a:rPr lang="sv-SE" sz="1800">
                <a:effectLst/>
                <a:latin typeface="Times New Roman" panose="02020603050405020304" pitchFamily="18" charset="0"/>
                <a:ea typeface="Times New Roman" panose="02020603050405020304" pitchFamily="18" charset="0"/>
              </a:rPr>
            </a:br>
            <a:endParaRPr lang="sv-SE" sz="1800">
              <a:effectLst/>
              <a:latin typeface="Times New Roman" panose="02020603050405020304" pitchFamily="18" charset="0"/>
              <a:ea typeface="Times New Roman" panose="02020603050405020304" pitchFamily="18" charset="0"/>
            </a:endParaRPr>
          </a:p>
          <a:p>
            <a:pPr>
              <a:lnSpc>
                <a:spcPts val="1600"/>
              </a:lnSpc>
              <a:spcBef>
                <a:spcPts val="600"/>
              </a:spcBef>
              <a:tabLst>
                <a:tab pos="215900" algn="l"/>
                <a:tab pos="828040" algn="l"/>
              </a:tabLst>
            </a:pPr>
            <a:r>
              <a:rPr lang="sv-SE" sz="1800" i="1">
                <a:effectLst/>
                <a:latin typeface="Arial" panose="020B0604020202020204" pitchFamily="34" charset="0"/>
                <a:ea typeface="Times New Roman" panose="02020603050405020304" pitchFamily="18" charset="0"/>
              </a:rPr>
              <a:t>För att förbättringar ska ske och för att vi ska nå dit vi vill med det nya vårdinformationsstödet krävs att vi följer gemensamma rutiner och arbetssätt kring dokumentation.</a:t>
            </a:r>
            <a:endParaRPr lang="sv-SE" sz="1800">
              <a:effectLst/>
              <a:latin typeface="Times New Roman" panose="02020603050405020304" pitchFamily="18" charset="0"/>
              <a:ea typeface="Times New Roman" panose="02020603050405020304" pitchFamily="18" charset="0"/>
            </a:endParaRPr>
          </a:p>
          <a:p>
            <a:pPr>
              <a:lnSpc>
                <a:spcPts val="1600"/>
              </a:lnSpc>
              <a:spcBef>
                <a:spcPts val="600"/>
              </a:spcBef>
              <a:tabLst>
                <a:tab pos="215900" algn="l"/>
                <a:tab pos="828040" algn="l"/>
              </a:tabLst>
            </a:pPr>
            <a:r>
              <a:rPr lang="sv-SE" sz="1800">
                <a:effectLst/>
                <a:latin typeface="Times New Roman" panose="02020603050405020304" pitchFamily="18" charset="0"/>
                <a:ea typeface="Times New Roman" panose="02020603050405020304" pitchFamily="18" charset="0"/>
              </a:rPr>
              <a:t> </a:t>
            </a:r>
          </a:p>
          <a:p>
            <a:endParaRPr lang="sv-SE"/>
          </a:p>
        </p:txBody>
      </p:sp>
      <p:sp>
        <p:nvSpPr>
          <p:cNvPr id="4" name="Platshållare för bildnummer 3"/>
          <p:cNvSpPr>
            <a:spLocks noGrp="1"/>
          </p:cNvSpPr>
          <p:nvPr>
            <p:ph type="sldNum" sz="quarter" idx="5"/>
          </p:nvPr>
        </p:nvSpPr>
        <p:spPr/>
        <p:txBody>
          <a:bodyPr/>
          <a:lstStyle/>
          <a:p>
            <a:fld id="{AF65F22C-0145-455D-BC56-69D4D2BA327A}" type="slidenum">
              <a:rPr lang="sv-SE" smtClean="0"/>
              <a:t>9</a:t>
            </a:fld>
            <a:endParaRPr lang="sv-SE"/>
          </a:p>
        </p:txBody>
      </p:sp>
    </p:spTree>
    <p:extLst>
      <p:ext uri="{BB962C8B-B14F-4D97-AF65-F5344CB8AC3E}">
        <p14:creationId xmlns:p14="http://schemas.microsoft.com/office/powerpoint/2010/main" val="244333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bild">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6EFBFA82-2251-4362-9B5B-56907653C551}"/>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0" y="0"/>
            <a:ext cx="12204000" cy="5305196"/>
          </a:xfrm>
          <a:prstGeom prst="rect">
            <a:avLst/>
          </a:prstGeom>
        </p:spPr>
      </p:pic>
      <p:sp>
        <p:nvSpPr>
          <p:cNvPr id="2" name="Rubrik 1"/>
          <p:cNvSpPr>
            <a:spLocks noGrp="1"/>
          </p:cNvSpPr>
          <p:nvPr>
            <p:ph type="ctrTitle"/>
          </p:nvPr>
        </p:nvSpPr>
        <p:spPr bwMode="white">
          <a:xfrm>
            <a:off x="1774825" y="1378843"/>
            <a:ext cx="8642350" cy="2160000"/>
          </a:xfrm>
        </p:spPr>
        <p:txBody>
          <a:bodyPr anchor="t" anchorCtr="0"/>
          <a:lstStyle>
            <a:lvl1pPr algn="ctr">
              <a:lnSpc>
                <a:spcPct val="100000"/>
              </a:lnSpc>
              <a:defRPr sz="3800">
                <a:solidFill>
                  <a:schemeClr val="bg1"/>
                </a:solidFill>
              </a:defRPr>
            </a:lvl1pPr>
          </a:lstStyle>
          <a:p>
            <a:r>
              <a:rPr lang="sv-SE"/>
              <a:t>Klicka här för att ändra mall för rubrikformat</a:t>
            </a:r>
          </a:p>
        </p:txBody>
      </p:sp>
      <p:sp>
        <p:nvSpPr>
          <p:cNvPr id="3" name="Underrubrik 2"/>
          <p:cNvSpPr>
            <a:spLocks noGrp="1"/>
          </p:cNvSpPr>
          <p:nvPr>
            <p:ph type="subTitle" idx="1" hasCustomPrompt="1"/>
          </p:nvPr>
        </p:nvSpPr>
        <p:spPr bwMode="white">
          <a:xfrm>
            <a:off x="1774825" y="871180"/>
            <a:ext cx="8642350" cy="360000"/>
          </a:xfrm>
        </p:spPr>
        <p:txBody>
          <a:bodyPr/>
          <a:lstStyle>
            <a:lvl1pPr marL="0" indent="0" algn="ctr">
              <a:buNone/>
              <a:defRPr sz="1800" b="0" cap="none"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Budskap/Verksamhet/Projekt</a:t>
            </a:r>
          </a:p>
        </p:txBody>
      </p:sp>
      <p:pic>
        <p:nvPicPr>
          <p:cNvPr id="10" name="Bildobjekt 9">
            <a:extLst>
              <a:ext uri="{FF2B5EF4-FFF2-40B4-BE49-F238E27FC236}">
                <a16:creationId xmlns:a16="http://schemas.microsoft.com/office/drawing/2014/main" id="{B8E9AD04-824A-4115-A078-C02FD9CD52D0}"/>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p:blipFill>
        <p:spPr>
          <a:xfrm>
            <a:off x="4512000" y="5722791"/>
            <a:ext cx="3168000" cy="681459"/>
          </a:xfrm>
          <a:prstGeom prst="rect">
            <a:avLst/>
          </a:prstGeom>
        </p:spPr>
      </p:pic>
    </p:spTree>
    <p:extLst>
      <p:ext uri="{BB962C8B-B14F-4D97-AF65-F5344CB8AC3E}">
        <p14:creationId xmlns:p14="http://schemas.microsoft.com/office/powerpoint/2010/main" val="51211231"/>
      </p:ext>
    </p:extLst>
  </p:cSld>
  <p:clrMapOvr>
    <a:masterClrMapping/>
  </p:clrMapOvr>
  <p:extLst>
    <p:ext uri="{DCECCB84-F9BA-43D5-87BE-67443E8EF086}">
      <p15:sldGuideLst xmlns:p15="http://schemas.microsoft.com/office/powerpoint/2012/main">
        <p15:guide id="1" pos="1118" userDrawn="1">
          <p15:clr>
            <a:srgbClr val="FBAE40"/>
          </p15:clr>
        </p15:guide>
        <p15:guide id="2" pos="6562" userDrawn="1">
          <p15:clr>
            <a:srgbClr val="FBAE40"/>
          </p15:clr>
        </p15:guide>
        <p15:guide id="3" orient="horz" pos="3861" userDrawn="1">
          <p15:clr>
            <a:srgbClr val="FBAE40"/>
          </p15:clr>
        </p15:guide>
        <p15:guide id="4" orient="horz" pos="731"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Rubrik och bi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6" name="Platshållare för bild 9">
            <a:extLst>
              <a:ext uri="{FF2B5EF4-FFF2-40B4-BE49-F238E27FC236}">
                <a16:creationId xmlns:a16="http://schemas.microsoft.com/office/drawing/2014/main" id="{A3940FB8-56C2-4640-90D1-40DD4B63A06F}"/>
              </a:ext>
            </a:extLst>
          </p:cNvPr>
          <p:cNvSpPr>
            <a:spLocks noGrp="1"/>
          </p:cNvSpPr>
          <p:nvPr>
            <p:ph type="pic" sz="quarter" idx="13"/>
          </p:nvPr>
        </p:nvSpPr>
        <p:spPr>
          <a:xfrm>
            <a:off x="803275" y="1665288"/>
            <a:ext cx="10585450" cy="4691062"/>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356337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1">
    <p:spTree>
      <p:nvGrpSpPr>
        <p:cNvPr id="1" name=""/>
        <p:cNvGrpSpPr/>
        <p:nvPr/>
      </p:nvGrpSpPr>
      <p:grpSpPr>
        <a:xfrm>
          <a:off x="0" y="0"/>
          <a:ext cx="0" cy="0"/>
          <a:chOff x="0" y="0"/>
          <a:chExt cx="0" cy="0"/>
        </a:xfrm>
      </p:grpSpPr>
      <p:sp>
        <p:nvSpPr>
          <p:cNvPr id="8" name="Platshållare för datum 7">
            <a:extLst>
              <a:ext uri="{FF2B5EF4-FFF2-40B4-BE49-F238E27FC236}">
                <a16:creationId xmlns:a16="http://schemas.microsoft.com/office/drawing/2014/main" id="{58A24275-663F-44E4-96F3-FF9C308016BC}"/>
              </a:ext>
            </a:extLst>
          </p:cNvPr>
          <p:cNvSpPr>
            <a:spLocks noGrp="1"/>
          </p:cNvSpPr>
          <p:nvPr>
            <p:ph type="dt" sz="half" idx="10"/>
          </p:nvPr>
        </p:nvSpPr>
        <p:spPr/>
        <p:txBody>
          <a:bodyPr/>
          <a:lstStyle/>
          <a:p>
            <a:r>
              <a:rPr lang="sv-SE"/>
              <a:t>Chefspaket 5 - Information│</a:t>
            </a:r>
          </a:p>
        </p:txBody>
      </p:sp>
      <p:sp>
        <p:nvSpPr>
          <p:cNvPr id="9" name="Platshållare för sidfot 8">
            <a:extLst>
              <a:ext uri="{FF2B5EF4-FFF2-40B4-BE49-F238E27FC236}">
                <a16:creationId xmlns:a16="http://schemas.microsoft.com/office/drawing/2014/main" id="{90CA8896-D002-4895-96C3-D957ECD5A120}"/>
              </a:ext>
            </a:extLst>
          </p:cNvPr>
          <p:cNvSpPr>
            <a:spLocks noGrp="1"/>
          </p:cNvSpPr>
          <p:nvPr>
            <p:ph type="ftr" sz="quarter" idx="11"/>
          </p:nvPr>
        </p:nvSpPr>
        <p:spPr/>
        <p:txBody>
          <a:bodyPr/>
          <a:lstStyle/>
          <a:p>
            <a:r>
              <a:rPr lang="sv-SE"/>
              <a:t>Halland – Bästa livsplatsen</a:t>
            </a:r>
          </a:p>
        </p:txBody>
      </p:sp>
      <p:sp>
        <p:nvSpPr>
          <p:cNvPr id="10" name="Platshållare för bildnummer 9">
            <a:extLst>
              <a:ext uri="{FF2B5EF4-FFF2-40B4-BE49-F238E27FC236}">
                <a16:creationId xmlns:a16="http://schemas.microsoft.com/office/drawing/2014/main" id="{AE6A284B-7F89-469B-A856-0079298F2B7D}"/>
              </a:ext>
            </a:extLst>
          </p:cNvPr>
          <p:cNvSpPr>
            <a:spLocks noGrp="1"/>
          </p:cNvSpPr>
          <p:nvPr>
            <p:ph type="sldNum" sz="quarter" idx="12"/>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3123007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Tom 2">
    <p:spTree>
      <p:nvGrpSpPr>
        <p:cNvPr id="1" name=""/>
        <p:cNvGrpSpPr/>
        <p:nvPr/>
      </p:nvGrpSpPr>
      <p:grpSpPr>
        <a:xfrm>
          <a:off x="0" y="0"/>
          <a:ext cx="0" cy="0"/>
          <a:chOff x="0" y="0"/>
          <a:chExt cx="0" cy="0"/>
        </a:xfrm>
      </p:grpSpPr>
    </p:spTree>
    <p:extLst>
      <p:ext uri="{BB962C8B-B14F-4D97-AF65-F5344CB8AC3E}">
        <p14:creationId xmlns:p14="http://schemas.microsoft.com/office/powerpoint/2010/main" val="677585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DE6E2B-F46F-401B-AD55-1351DAEC1E81}"/>
              </a:ext>
            </a:extLst>
          </p:cNvPr>
          <p:cNvSpPr>
            <a:spLocks noGrp="1"/>
          </p:cNvSpPr>
          <p:nvPr>
            <p:ph type="title" hasCustomPrompt="1"/>
          </p:nvPr>
        </p:nvSpPr>
        <p:spPr>
          <a:xfrm>
            <a:off x="803275" y="4060182"/>
            <a:ext cx="10585449" cy="1296000"/>
          </a:xfrm>
        </p:spPr>
        <p:txBody>
          <a:bodyPr anchor="t" anchorCtr="0"/>
          <a:lstStyle>
            <a:lvl1pPr algn="ctr">
              <a:lnSpc>
                <a:spcPct val="100000"/>
              </a:lnSpc>
              <a:defRPr sz="1500" b="0" spc="0" baseline="0"/>
            </a:lvl1pPr>
          </a:lstStyle>
          <a:p>
            <a:r>
              <a:rPr lang="sv-SE"/>
              <a:t>Föredragshållarens namn, titel │ Förvaltning │epost@regionhalland.se (Skriv in dina uppgifter och infoga det långa strecket som du hittar under fliken Infoga och knappen Symbol)</a:t>
            </a:r>
            <a:endParaRPr lang="en-US"/>
          </a:p>
        </p:txBody>
      </p:sp>
      <p:sp>
        <p:nvSpPr>
          <p:cNvPr id="3" name="Platshållare för datum 2">
            <a:extLst>
              <a:ext uri="{FF2B5EF4-FFF2-40B4-BE49-F238E27FC236}">
                <a16:creationId xmlns:a16="http://schemas.microsoft.com/office/drawing/2014/main" id="{25D375A6-E1AB-427A-B9D9-7647F9DDD878}"/>
              </a:ext>
            </a:extLst>
          </p:cNvPr>
          <p:cNvSpPr>
            <a:spLocks noGrp="1"/>
          </p:cNvSpPr>
          <p:nvPr>
            <p:ph type="dt" sz="half" idx="10"/>
          </p:nvPr>
        </p:nvSpPr>
        <p:spPr/>
        <p:txBody>
          <a:bodyPr/>
          <a:lstStyle/>
          <a:p>
            <a:r>
              <a:rPr lang="sv-SE"/>
              <a:t>Chefspaket 5 - Information│</a:t>
            </a:r>
          </a:p>
        </p:txBody>
      </p:sp>
      <p:sp>
        <p:nvSpPr>
          <p:cNvPr id="4" name="Platshållare för sidfot 3">
            <a:extLst>
              <a:ext uri="{FF2B5EF4-FFF2-40B4-BE49-F238E27FC236}">
                <a16:creationId xmlns:a16="http://schemas.microsoft.com/office/drawing/2014/main" id="{598FB377-D5EC-4CF3-AAD0-DA1A486FEB28}"/>
              </a:ext>
            </a:extLst>
          </p:cNvPr>
          <p:cNvSpPr>
            <a:spLocks noGrp="1"/>
          </p:cNvSpPr>
          <p:nvPr>
            <p:ph type="ftr" sz="quarter" idx="11"/>
          </p:nvPr>
        </p:nvSpPr>
        <p:spPr/>
        <p:txBody>
          <a:bodyPr/>
          <a:lstStyle/>
          <a:p>
            <a:r>
              <a:rPr lang="sv-SE"/>
              <a:t>Halland – Bästa livsplatsen</a:t>
            </a:r>
          </a:p>
        </p:txBody>
      </p:sp>
      <p:sp>
        <p:nvSpPr>
          <p:cNvPr id="5" name="Platshållare för bildnummer 4">
            <a:extLst>
              <a:ext uri="{FF2B5EF4-FFF2-40B4-BE49-F238E27FC236}">
                <a16:creationId xmlns:a16="http://schemas.microsoft.com/office/drawing/2014/main" id="{DF8B6E0C-343B-4614-BD6C-6399EB338E02}"/>
              </a:ext>
            </a:extLst>
          </p:cNvPr>
          <p:cNvSpPr>
            <a:spLocks noGrp="1"/>
          </p:cNvSpPr>
          <p:nvPr>
            <p:ph type="sldNum" sz="quarter" idx="12"/>
          </p:nvPr>
        </p:nvSpPr>
        <p:spPr/>
        <p:txBody>
          <a:bodyPr/>
          <a:lstStyle/>
          <a:p>
            <a:fld id="{E8645303-2AAE-45D1-913A-B06AE6474513}" type="slidenum">
              <a:rPr lang="sv-SE" smtClean="0"/>
              <a:pPr/>
              <a:t>‹#›</a:t>
            </a:fld>
            <a:endParaRPr lang="sv-SE"/>
          </a:p>
        </p:txBody>
      </p:sp>
      <p:pic>
        <p:nvPicPr>
          <p:cNvPr id="6" name="Bildobjekt 5">
            <a:extLst>
              <a:ext uri="{FF2B5EF4-FFF2-40B4-BE49-F238E27FC236}">
                <a16:creationId xmlns:a16="http://schemas.microsoft.com/office/drawing/2014/main" id="{CA3F7553-A89C-4290-B069-18191A72306E}"/>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p:blipFill>
        <p:spPr>
          <a:xfrm>
            <a:off x="2685878" y="2263988"/>
            <a:ext cx="6336000" cy="1362920"/>
          </a:xfrm>
          <a:prstGeom prst="rect">
            <a:avLst/>
          </a:prstGeom>
        </p:spPr>
      </p:pic>
    </p:spTree>
    <p:extLst>
      <p:ext uri="{BB962C8B-B14F-4D97-AF65-F5344CB8AC3E}">
        <p14:creationId xmlns:p14="http://schemas.microsoft.com/office/powerpoint/2010/main" val="3935220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spalt men punkte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8E08CF-ADB6-7345-8D67-A35360A61029}"/>
              </a:ext>
            </a:extLst>
          </p:cNvPr>
          <p:cNvSpPr>
            <a:spLocks noGrp="1"/>
          </p:cNvSpPr>
          <p:nvPr>
            <p:ph type="title"/>
          </p:nvPr>
        </p:nvSpPr>
        <p:spPr>
          <a:xfrm>
            <a:off x="407987" y="296863"/>
            <a:ext cx="10089799" cy="1211278"/>
          </a:xfrm>
        </p:spPr>
        <p:txBody>
          <a:bodyPr anchor="b"/>
          <a:lstStyle/>
          <a:p>
            <a:r>
              <a:rPr lang="sv-SE"/>
              <a:t>Klicka här för att ändra mall för rubrikformat</a:t>
            </a:r>
          </a:p>
        </p:txBody>
      </p:sp>
      <p:sp>
        <p:nvSpPr>
          <p:cNvPr id="8" name="Platshållare för text 7">
            <a:extLst>
              <a:ext uri="{FF2B5EF4-FFF2-40B4-BE49-F238E27FC236}">
                <a16:creationId xmlns:a16="http://schemas.microsoft.com/office/drawing/2014/main" id="{341F70E2-5277-2C46-9262-F21004095038}"/>
              </a:ext>
            </a:extLst>
          </p:cNvPr>
          <p:cNvSpPr>
            <a:spLocks noGrp="1"/>
          </p:cNvSpPr>
          <p:nvPr>
            <p:ph type="body" sz="quarter" idx="10"/>
          </p:nvPr>
        </p:nvSpPr>
        <p:spPr>
          <a:xfrm>
            <a:off x="407989" y="1773238"/>
            <a:ext cx="8752636" cy="38877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618599158"/>
      </p:ext>
    </p:extLst>
  </p:cSld>
  <p:clrMapOvr>
    <a:masterClrMapping/>
  </p:clrMapOvr>
  <p:extLst>
    <p:ext uri="{DCECCB84-F9BA-43D5-87BE-67443E8EF086}">
      <p15:sldGuideLst xmlns:p15="http://schemas.microsoft.com/office/powerpoint/2012/main">
        <p15:guide id="1" orient="horz" pos="3566">
          <p15:clr>
            <a:srgbClr val="FBAE40"/>
          </p15:clr>
        </p15:guide>
        <p15:guide id="2" pos="257">
          <p15:clr>
            <a:srgbClr val="FBAE40"/>
          </p15:clr>
        </p15:guide>
        <p15:guide id="3" pos="7446">
          <p15:clr>
            <a:srgbClr val="FBAE40"/>
          </p15:clr>
        </p15:guide>
        <p15:guide id="4" pos="3840">
          <p15:clr>
            <a:srgbClr val="FBAE40"/>
          </p15:clr>
        </p15:guide>
        <p15:guide id="5" orient="horz" pos="1117">
          <p15:clr>
            <a:srgbClr val="FBAE40"/>
          </p15:clr>
        </p15:guide>
        <p15:guide id="6" orient="horz" pos="18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vsnittsbild">
    <p:bg>
      <p:bgPr>
        <a:solidFill>
          <a:schemeClr val="bg2"/>
        </a:solidFill>
        <a:effectLst/>
      </p:bgPr>
    </p:bg>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562BDF58-41FF-4A84-AB54-E0322BB72C7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578042" y="-1410535"/>
            <a:ext cx="7920000" cy="8409359"/>
          </a:xfrm>
          <a:prstGeom prst="rect">
            <a:avLst/>
          </a:prstGeom>
        </p:spPr>
      </p:pic>
      <p:sp>
        <p:nvSpPr>
          <p:cNvPr id="2" name="Rubrik 1"/>
          <p:cNvSpPr>
            <a:spLocks noGrp="1"/>
          </p:cNvSpPr>
          <p:nvPr>
            <p:ph type="title" hasCustomPrompt="1"/>
          </p:nvPr>
        </p:nvSpPr>
        <p:spPr>
          <a:xfrm>
            <a:off x="1955800" y="2711338"/>
            <a:ext cx="8280400" cy="2160000"/>
          </a:xfrm>
        </p:spPr>
        <p:txBody>
          <a:bodyPr anchor="t" anchorCtr="0"/>
          <a:lstStyle>
            <a:lvl1pPr algn="ctr">
              <a:lnSpc>
                <a:spcPct val="100000"/>
              </a:lnSpc>
              <a:defRPr sz="3800" spc="0" baseline="0"/>
            </a:lvl1pPr>
          </a:lstStyle>
          <a:p>
            <a:r>
              <a:rPr lang="sv-SE"/>
              <a:t>Klicka här för att lägga till avsnittsrubrik</a:t>
            </a:r>
          </a:p>
        </p:txBody>
      </p:sp>
    </p:spTree>
    <p:extLst>
      <p:ext uri="{BB962C8B-B14F-4D97-AF65-F5344CB8AC3E}">
        <p14:creationId xmlns:p14="http://schemas.microsoft.com/office/powerpoint/2010/main" val="54017524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1232">
          <p15:clr>
            <a:srgbClr val="FBAE40"/>
          </p15:clr>
        </p15:guide>
        <p15:guide id="2" pos="6448">
          <p15:clr>
            <a:srgbClr val="FBAE40"/>
          </p15:clr>
        </p15:guide>
        <p15:guide id="3" orient="horz" pos="2659" userDrawn="1">
          <p15:clr>
            <a:srgbClr val="FBAE40"/>
          </p15:clr>
        </p15:guide>
        <p15:guide id="4" orient="horz" pos="1185"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itatbild">
    <p:bg>
      <p:bgPr>
        <a:solidFill>
          <a:schemeClr val="accent6"/>
        </a:solidFill>
        <a:effectLst/>
      </p:bgPr>
    </p:bg>
    <p:spTree>
      <p:nvGrpSpPr>
        <p:cNvPr id="1" name=""/>
        <p:cNvGrpSpPr/>
        <p:nvPr/>
      </p:nvGrpSpPr>
      <p:grpSpPr>
        <a:xfrm>
          <a:off x="0" y="0"/>
          <a:ext cx="0" cy="0"/>
          <a:chOff x="0" y="0"/>
          <a:chExt cx="0" cy="0"/>
        </a:xfrm>
      </p:grpSpPr>
      <p:pic>
        <p:nvPicPr>
          <p:cNvPr id="8" name="Bild 7">
            <a:extLst>
              <a:ext uri="{FF2B5EF4-FFF2-40B4-BE49-F238E27FC236}">
                <a16:creationId xmlns:a16="http://schemas.microsoft.com/office/drawing/2014/main" id="{56D6488E-11D2-4048-BA5E-66E3F5B0F879}"/>
              </a:ext>
            </a:extLst>
          </p:cNvPr>
          <p:cNvPicPr>
            <a:picLocks noChangeAspect="1"/>
          </p:cNvPicPr>
          <p:nvPr userDrawn="1"/>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bwMode="black">
          <a:xfrm>
            <a:off x="1207912" y="1183009"/>
            <a:ext cx="936000" cy="738947"/>
          </a:xfrm>
          <a:prstGeom prst="rect">
            <a:avLst/>
          </a:prstGeom>
        </p:spPr>
      </p:pic>
      <p:sp>
        <p:nvSpPr>
          <p:cNvPr id="10" name="Platshållare för text 9">
            <a:extLst>
              <a:ext uri="{FF2B5EF4-FFF2-40B4-BE49-F238E27FC236}">
                <a16:creationId xmlns:a16="http://schemas.microsoft.com/office/drawing/2014/main" id="{6C15D5CF-9B07-4D02-8766-EE7CA6459B89}"/>
              </a:ext>
            </a:extLst>
          </p:cNvPr>
          <p:cNvSpPr>
            <a:spLocks noGrp="1"/>
          </p:cNvSpPr>
          <p:nvPr>
            <p:ph type="body" sz="quarter" idx="13"/>
          </p:nvPr>
        </p:nvSpPr>
        <p:spPr>
          <a:xfrm>
            <a:off x="1308100" y="2085296"/>
            <a:ext cx="9575800" cy="2235200"/>
          </a:xfrm>
        </p:spPr>
        <p:txBody>
          <a:bodyPr/>
          <a:lstStyle>
            <a:lvl1pPr marL="0" indent="0">
              <a:spcBef>
                <a:spcPts val="0"/>
              </a:spcBef>
              <a:buNone/>
              <a:defRPr sz="3600"/>
            </a:lvl1pPr>
          </a:lstStyle>
          <a:p>
            <a:pPr lvl="0"/>
            <a:r>
              <a:rPr lang="sv-SE"/>
              <a:t>Klicka här för att ändra format på bakgrundstexten</a:t>
            </a:r>
          </a:p>
        </p:txBody>
      </p:sp>
    </p:spTree>
    <p:extLst>
      <p:ext uri="{BB962C8B-B14F-4D97-AF65-F5344CB8AC3E}">
        <p14:creationId xmlns:p14="http://schemas.microsoft.com/office/powerpoint/2010/main" val="1112263955"/>
      </p:ext>
    </p:extLst>
  </p:cSld>
  <p:clrMapOvr>
    <a:masterClrMapping/>
  </p:clrMapOvr>
  <p:extLst>
    <p:ext uri="{DCECCB84-F9BA-43D5-87BE-67443E8EF086}">
      <p15:sldGuideLst xmlns:p15="http://schemas.microsoft.com/office/powerpoint/2012/main">
        <p15:guide id="1" pos="824" userDrawn="1">
          <p15:clr>
            <a:srgbClr val="FBAE40"/>
          </p15:clr>
        </p15:guide>
        <p15:guide id="2" pos="6856" userDrawn="1">
          <p15:clr>
            <a:srgbClr val="FBAE40"/>
          </p15:clr>
        </p15:guide>
        <p15:guide id="3" orient="horz" pos="161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ubrik, innehåll 1">
    <p:bg>
      <p:bgRef idx="1001">
        <a:schemeClr val="bg1"/>
      </p:bgRef>
    </p:bg>
    <p:spTree>
      <p:nvGrpSpPr>
        <p:cNvPr id="1" name=""/>
        <p:cNvGrpSpPr/>
        <p:nvPr/>
      </p:nvGrpSpPr>
      <p:grpSpPr>
        <a:xfrm>
          <a:off x="0" y="0"/>
          <a:ext cx="0" cy="0"/>
          <a:chOff x="0" y="0"/>
          <a:chExt cx="0" cy="0"/>
        </a:xfrm>
      </p:grpSpPr>
      <p:sp>
        <p:nvSpPr>
          <p:cNvPr id="7" name="Rubrik 6"/>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F7647F4-81EF-45D6-8BAD-673F18475109}"/>
              </a:ext>
            </a:extLst>
          </p:cNvPr>
          <p:cNvSpPr>
            <a:spLocks noGrp="1"/>
          </p:cNvSpPr>
          <p:nvPr>
            <p:ph sz="quarter" idx="13"/>
          </p:nvPr>
        </p:nvSpPr>
        <p:spPr>
          <a:xfrm>
            <a:off x="803275" y="1665288"/>
            <a:ext cx="10585450"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a:p>
        </p:txBody>
      </p:sp>
      <p:sp>
        <p:nvSpPr>
          <p:cNvPr id="6" name="Platshållare för datum 5">
            <a:extLst>
              <a:ext uri="{FF2B5EF4-FFF2-40B4-BE49-F238E27FC236}">
                <a16:creationId xmlns:a16="http://schemas.microsoft.com/office/drawing/2014/main" id="{9D37F3D7-35B5-4B45-825B-0A1C551FF00D}"/>
              </a:ext>
            </a:extLst>
          </p:cNvPr>
          <p:cNvSpPr>
            <a:spLocks noGrp="1"/>
          </p:cNvSpPr>
          <p:nvPr>
            <p:ph type="dt" sz="half" idx="14"/>
          </p:nvPr>
        </p:nvSpPr>
        <p:spPr bwMode="white"/>
        <p:txBody>
          <a:bodyPr/>
          <a:lstStyle/>
          <a:p>
            <a:r>
              <a:rPr lang="sv-SE"/>
              <a:t>Chefspaket 5 - Information│</a:t>
            </a:r>
          </a:p>
        </p:txBody>
      </p:sp>
      <p:sp>
        <p:nvSpPr>
          <p:cNvPr id="11" name="Platshållare för sidfot 10">
            <a:extLst>
              <a:ext uri="{FF2B5EF4-FFF2-40B4-BE49-F238E27FC236}">
                <a16:creationId xmlns:a16="http://schemas.microsoft.com/office/drawing/2014/main" id="{76BFA326-99F1-4A76-BDD4-E7F51BA5D48A}"/>
              </a:ext>
            </a:extLst>
          </p:cNvPr>
          <p:cNvSpPr>
            <a:spLocks noGrp="1"/>
          </p:cNvSpPr>
          <p:nvPr>
            <p:ph type="ftr" sz="quarter" idx="15"/>
          </p:nvPr>
        </p:nvSpPr>
        <p:spPr bwMode="white"/>
        <p:txBody>
          <a:bodyPr/>
          <a:lstStyle/>
          <a:p>
            <a:r>
              <a:rPr lang="sv-SE"/>
              <a:t>Halland – Bästa livsplatsen</a:t>
            </a:r>
          </a:p>
        </p:txBody>
      </p:sp>
      <p:sp>
        <p:nvSpPr>
          <p:cNvPr id="12" name="Platshållare för bildnummer 11">
            <a:extLst>
              <a:ext uri="{FF2B5EF4-FFF2-40B4-BE49-F238E27FC236}">
                <a16:creationId xmlns:a16="http://schemas.microsoft.com/office/drawing/2014/main" id="{67044490-FB95-4FEE-84F1-301EDC81E40D}"/>
              </a:ext>
            </a:extLst>
          </p:cNvPr>
          <p:cNvSpPr>
            <a:spLocks noGrp="1"/>
          </p:cNvSpPr>
          <p:nvPr>
            <p:ph type="sldNum" sz="quarter" idx="16"/>
          </p:nvPr>
        </p:nvSpPr>
        <p:spPr bwMode="white"/>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1690922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innehåll 2">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803275" y="1665288"/>
            <a:ext cx="5181600"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1" name="Platshållare för innehåll 2">
            <a:extLst>
              <a:ext uri="{FF2B5EF4-FFF2-40B4-BE49-F238E27FC236}">
                <a16:creationId xmlns:a16="http://schemas.microsoft.com/office/drawing/2014/main" id="{391E7B50-F211-4773-9434-6D9056770638}"/>
              </a:ext>
            </a:extLst>
          </p:cNvPr>
          <p:cNvSpPr>
            <a:spLocks noGrp="1"/>
          </p:cNvSpPr>
          <p:nvPr>
            <p:ph idx="13"/>
          </p:nvPr>
        </p:nvSpPr>
        <p:spPr>
          <a:xfrm>
            <a:off x="6207123" y="1665288"/>
            <a:ext cx="5181601"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datum 9">
            <a:extLst>
              <a:ext uri="{FF2B5EF4-FFF2-40B4-BE49-F238E27FC236}">
                <a16:creationId xmlns:a16="http://schemas.microsoft.com/office/drawing/2014/main" id="{FC99E9B6-4316-4D55-9FC8-D01B04066995}"/>
              </a:ext>
            </a:extLst>
          </p:cNvPr>
          <p:cNvSpPr>
            <a:spLocks noGrp="1"/>
          </p:cNvSpPr>
          <p:nvPr>
            <p:ph type="dt" sz="half" idx="14"/>
          </p:nvPr>
        </p:nvSpPr>
        <p:spPr/>
        <p:txBody>
          <a:bodyPr/>
          <a:lstStyle/>
          <a:p>
            <a:r>
              <a:rPr lang="sv-SE"/>
              <a:t>Chefspaket 5 - Information│</a:t>
            </a:r>
          </a:p>
        </p:txBody>
      </p:sp>
      <p:sp>
        <p:nvSpPr>
          <p:cNvPr id="12" name="Platshållare för sidfot 11">
            <a:extLst>
              <a:ext uri="{FF2B5EF4-FFF2-40B4-BE49-F238E27FC236}">
                <a16:creationId xmlns:a16="http://schemas.microsoft.com/office/drawing/2014/main" id="{BE053D03-F9D5-442E-995F-476B49D93039}"/>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F9CDD7C4-4EF3-4271-93C1-E8915FBC0DF0}"/>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180776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ubrik, innehåll 3">
    <p:spTree>
      <p:nvGrpSpPr>
        <p:cNvPr id="1" name=""/>
        <p:cNvGrpSpPr/>
        <p:nvPr/>
      </p:nvGrpSpPr>
      <p:grpSpPr>
        <a:xfrm>
          <a:off x="0" y="0"/>
          <a:ext cx="0" cy="0"/>
          <a:chOff x="0" y="0"/>
          <a:chExt cx="0" cy="0"/>
        </a:xfrm>
      </p:grpSpPr>
      <p:sp>
        <p:nvSpPr>
          <p:cNvPr id="3" name="Platshållare för text 2"/>
          <p:cNvSpPr>
            <a:spLocks noGrp="1"/>
          </p:cNvSpPr>
          <p:nvPr>
            <p:ph type="body" idx="1" hasCustomPrompt="1"/>
          </p:nvPr>
        </p:nvSpPr>
        <p:spPr>
          <a:xfrm>
            <a:off x="818522" y="1669934"/>
            <a:ext cx="5157787" cy="576000"/>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818522" y="2245934"/>
            <a:ext cx="5157787" cy="39437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hasCustomPrompt="1"/>
          </p:nvPr>
        </p:nvSpPr>
        <p:spPr>
          <a:xfrm>
            <a:off x="6193466" y="1669934"/>
            <a:ext cx="5183188" cy="576000"/>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193466" y="2245934"/>
            <a:ext cx="5183188" cy="394372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Rubrik 9"/>
          <p:cNvSpPr>
            <a:spLocks noGrp="1"/>
          </p:cNvSpPr>
          <p:nvPr>
            <p:ph type="title"/>
          </p:nvPr>
        </p:nvSpPr>
        <p:spPr/>
        <p:txBody>
          <a:bodyPr/>
          <a:lstStyle/>
          <a:p>
            <a:r>
              <a:rPr lang="sv-SE"/>
              <a:t>Klicka här för att ändra mall för rubrikformat</a:t>
            </a:r>
          </a:p>
        </p:txBody>
      </p:sp>
      <p:sp>
        <p:nvSpPr>
          <p:cNvPr id="2" name="Platshållare för datum 1">
            <a:extLst>
              <a:ext uri="{FF2B5EF4-FFF2-40B4-BE49-F238E27FC236}">
                <a16:creationId xmlns:a16="http://schemas.microsoft.com/office/drawing/2014/main" id="{750D082F-3C1F-44A5-9E64-6D4246073C2E}"/>
              </a:ext>
            </a:extLst>
          </p:cNvPr>
          <p:cNvSpPr>
            <a:spLocks noGrp="1"/>
          </p:cNvSpPr>
          <p:nvPr>
            <p:ph type="dt" sz="half" idx="10"/>
          </p:nvPr>
        </p:nvSpPr>
        <p:spPr/>
        <p:txBody>
          <a:bodyPr/>
          <a:lstStyle/>
          <a:p>
            <a:r>
              <a:rPr lang="sv-SE"/>
              <a:t>Chefspaket 5 - Information│</a:t>
            </a:r>
          </a:p>
        </p:txBody>
      </p:sp>
      <p:sp>
        <p:nvSpPr>
          <p:cNvPr id="11" name="Platshållare för sidfot 10">
            <a:extLst>
              <a:ext uri="{FF2B5EF4-FFF2-40B4-BE49-F238E27FC236}">
                <a16:creationId xmlns:a16="http://schemas.microsoft.com/office/drawing/2014/main" id="{9E5CE21A-6727-428F-844A-758932147FD8}"/>
              </a:ext>
            </a:extLst>
          </p:cNvPr>
          <p:cNvSpPr>
            <a:spLocks noGrp="1"/>
          </p:cNvSpPr>
          <p:nvPr>
            <p:ph type="ftr" sz="quarter" idx="11"/>
          </p:nvPr>
        </p:nvSpPr>
        <p:spPr/>
        <p:txBody>
          <a:bodyPr/>
          <a:lstStyle/>
          <a:p>
            <a:r>
              <a:rPr lang="sv-SE"/>
              <a:t>Halland – Bästa livsplatsen</a:t>
            </a:r>
          </a:p>
        </p:txBody>
      </p:sp>
      <p:sp>
        <p:nvSpPr>
          <p:cNvPr id="12" name="Platshållare för bildnummer 11">
            <a:extLst>
              <a:ext uri="{FF2B5EF4-FFF2-40B4-BE49-F238E27FC236}">
                <a16:creationId xmlns:a16="http://schemas.microsoft.com/office/drawing/2014/main" id="{9DD0B0D3-F2A8-43C2-8C85-8CF92FBDD80C}"/>
              </a:ext>
            </a:extLst>
          </p:cNvPr>
          <p:cNvSpPr>
            <a:spLocks noGrp="1"/>
          </p:cNvSpPr>
          <p:nvPr>
            <p:ph type="sldNum" sz="quarter" idx="12"/>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1638976316"/>
      </p:ext>
    </p:extLst>
  </p:cSld>
  <p:clrMapOvr>
    <a:masterClrMapping/>
  </p:clrMapOvr>
  <p:extLst>
    <p:ext uri="{DCECCB84-F9BA-43D5-87BE-67443E8EF086}">
      <p15:sldGuideLst xmlns:p15="http://schemas.microsoft.com/office/powerpoint/2012/main">
        <p15:guide id="1" orient="horz" pos="141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ubrik, innehåll 4">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803275" y="1665288"/>
            <a:ext cx="4860000"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6528468" y="1665288"/>
            <a:ext cx="4428000" cy="3997325"/>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04B00C84-15CD-4D29-82EB-513EE7D2A4F9}"/>
              </a:ext>
            </a:extLst>
          </p:cNvPr>
          <p:cNvSpPr>
            <a:spLocks noGrp="1"/>
          </p:cNvSpPr>
          <p:nvPr>
            <p:ph type="dt" sz="half" idx="14"/>
          </p:nvPr>
        </p:nvSpPr>
        <p:spPr/>
        <p:txBody>
          <a:bodyPr/>
          <a:lstStyle/>
          <a:p>
            <a:r>
              <a:rPr lang="sv-SE"/>
              <a:t>Chefspaket 5 - Information│</a:t>
            </a:r>
          </a:p>
        </p:txBody>
      </p:sp>
      <p:sp>
        <p:nvSpPr>
          <p:cNvPr id="12" name="Platshållare för sidfot 11">
            <a:extLst>
              <a:ext uri="{FF2B5EF4-FFF2-40B4-BE49-F238E27FC236}">
                <a16:creationId xmlns:a16="http://schemas.microsoft.com/office/drawing/2014/main" id="{7448DF46-7649-467F-B1E5-58AF5E0E9F15}"/>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3DB975B3-BD96-4FE1-9A69-7C15E66D9FE4}"/>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2094793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Rubrik, innehåll 5">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8" name="Platshållare för innehåll 2">
            <a:extLst>
              <a:ext uri="{FF2B5EF4-FFF2-40B4-BE49-F238E27FC236}">
                <a16:creationId xmlns:a16="http://schemas.microsoft.com/office/drawing/2014/main" id="{1834254C-9BAD-4CF9-998E-CD43CA703D97}"/>
              </a:ext>
            </a:extLst>
          </p:cNvPr>
          <p:cNvSpPr>
            <a:spLocks noGrp="1"/>
          </p:cNvSpPr>
          <p:nvPr>
            <p:ph idx="1"/>
          </p:nvPr>
        </p:nvSpPr>
        <p:spPr>
          <a:xfrm>
            <a:off x="6528468" y="1665288"/>
            <a:ext cx="4860257" cy="45354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10" name="Platshållare för bild 9">
            <a:extLst>
              <a:ext uri="{FF2B5EF4-FFF2-40B4-BE49-F238E27FC236}">
                <a16:creationId xmlns:a16="http://schemas.microsoft.com/office/drawing/2014/main" id="{92C242B5-4AAC-4185-8DCE-69CA495D2593}"/>
              </a:ext>
            </a:extLst>
          </p:cNvPr>
          <p:cNvSpPr>
            <a:spLocks noGrp="1"/>
          </p:cNvSpPr>
          <p:nvPr>
            <p:ph type="pic" sz="quarter" idx="13"/>
          </p:nvPr>
        </p:nvSpPr>
        <p:spPr>
          <a:xfrm>
            <a:off x="803275" y="1665288"/>
            <a:ext cx="4428000" cy="3997325"/>
          </a:xfrm>
          <a:noFill/>
        </p:spPr>
        <p:txBody>
          <a:bodyPr/>
          <a:lstStyle>
            <a:lvl1pPr marL="0" indent="0">
              <a:buNone/>
              <a:defRPr/>
            </a:lvl1pPr>
          </a:lstStyle>
          <a:p>
            <a:r>
              <a:rPr lang="sv-SE"/>
              <a:t>Klicka på ikonen för att lägga till en bild</a:t>
            </a:r>
            <a:endParaRPr lang="en-US"/>
          </a:p>
        </p:txBody>
      </p:sp>
      <p:sp>
        <p:nvSpPr>
          <p:cNvPr id="11" name="Platshållare för datum 10">
            <a:extLst>
              <a:ext uri="{FF2B5EF4-FFF2-40B4-BE49-F238E27FC236}">
                <a16:creationId xmlns:a16="http://schemas.microsoft.com/office/drawing/2014/main" id="{69BC6E56-4BB3-4033-961C-0FECDDD686C6}"/>
              </a:ext>
            </a:extLst>
          </p:cNvPr>
          <p:cNvSpPr>
            <a:spLocks noGrp="1"/>
          </p:cNvSpPr>
          <p:nvPr>
            <p:ph type="dt" sz="half" idx="14"/>
          </p:nvPr>
        </p:nvSpPr>
        <p:spPr/>
        <p:txBody>
          <a:bodyPr/>
          <a:lstStyle/>
          <a:p>
            <a:r>
              <a:rPr lang="sv-SE"/>
              <a:t>Chefspaket 5 - Information│</a:t>
            </a:r>
          </a:p>
        </p:txBody>
      </p:sp>
      <p:sp>
        <p:nvSpPr>
          <p:cNvPr id="12" name="Platshållare för sidfot 11">
            <a:extLst>
              <a:ext uri="{FF2B5EF4-FFF2-40B4-BE49-F238E27FC236}">
                <a16:creationId xmlns:a16="http://schemas.microsoft.com/office/drawing/2014/main" id="{7C6EE110-A186-43E0-832C-910A9C7A5CDD}"/>
              </a:ext>
            </a:extLst>
          </p:cNvPr>
          <p:cNvSpPr>
            <a:spLocks noGrp="1"/>
          </p:cNvSpPr>
          <p:nvPr>
            <p:ph type="ftr" sz="quarter" idx="15"/>
          </p:nvPr>
        </p:nvSpPr>
        <p:spPr/>
        <p:txBody>
          <a:bodyPr/>
          <a:lstStyle/>
          <a:p>
            <a:r>
              <a:rPr lang="sv-SE"/>
              <a:t>Halland – Bästa livsplatsen</a:t>
            </a:r>
          </a:p>
        </p:txBody>
      </p:sp>
      <p:sp>
        <p:nvSpPr>
          <p:cNvPr id="13" name="Platshållare för bildnummer 12">
            <a:extLst>
              <a:ext uri="{FF2B5EF4-FFF2-40B4-BE49-F238E27FC236}">
                <a16:creationId xmlns:a16="http://schemas.microsoft.com/office/drawing/2014/main" id="{C6F5F072-3570-4698-9ED3-6CB1A4E9B837}"/>
              </a:ext>
            </a:extLst>
          </p:cNvPr>
          <p:cNvSpPr>
            <a:spLocks noGrp="1"/>
          </p:cNvSpPr>
          <p:nvPr>
            <p:ph type="sldNum" sz="quarter" idx="16"/>
          </p:nvPr>
        </p:nvSpPr>
        <p:spPr/>
        <p:txBody>
          <a:bodyPr/>
          <a:lstStyle/>
          <a:p>
            <a:fld id="{E8645303-2AAE-45D1-913A-B06AE6474513}" type="slidenum">
              <a:rPr lang="sv-SE" smtClean="0"/>
              <a:pPr/>
              <a:t>‹#›</a:t>
            </a:fld>
            <a:endParaRPr lang="sv-SE"/>
          </a:p>
        </p:txBody>
      </p:sp>
    </p:spTree>
    <p:extLst>
      <p:ext uri="{BB962C8B-B14F-4D97-AF65-F5344CB8AC3E}">
        <p14:creationId xmlns:p14="http://schemas.microsoft.com/office/powerpoint/2010/main" val="1109888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Helbild">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86F6A68A-AE0A-4175-A5B1-DDE04AE02C42}"/>
              </a:ext>
            </a:extLst>
          </p:cNvPr>
          <p:cNvSpPr>
            <a:spLocks noGrp="1"/>
          </p:cNvSpPr>
          <p:nvPr>
            <p:ph type="pic" sz="quarter" idx="10"/>
          </p:nvPr>
        </p:nvSpPr>
        <p:spPr>
          <a:xfrm>
            <a:off x="0" y="0"/>
            <a:ext cx="12192000" cy="6858000"/>
          </a:xfrm>
          <a:noFill/>
        </p:spPr>
        <p:txBody>
          <a:bodyPr/>
          <a:lstStyle>
            <a:lvl1pPr marL="0" indent="0">
              <a:buNone/>
              <a:defRPr/>
            </a:lvl1pPr>
          </a:lstStyle>
          <a:p>
            <a:r>
              <a:rPr lang="sv-SE"/>
              <a:t>Klicka på ikonen för att lägga till en bild</a:t>
            </a:r>
            <a:endParaRPr lang="en-US"/>
          </a:p>
        </p:txBody>
      </p:sp>
    </p:spTree>
    <p:extLst>
      <p:ext uri="{BB962C8B-B14F-4D97-AF65-F5344CB8AC3E}">
        <p14:creationId xmlns:p14="http://schemas.microsoft.com/office/powerpoint/2010/main" val="3089557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ktangel 9">
            <a:extLst>
              <a:ext uri="{FF2B5EF4-FFF2-40B4-BE49-F238E27FC236}">
                <a16:creationId xmlns:a16="http://schemas.microsoft.com/office/drawing/2014/main" id="{418002AD-990B-465A-9AD4-9F17CBE89EC0}"/>
              </a:ext>
            </a:extLst>
          </p:cNvPr>
          <p:cNvSpPr/>
          <p:nvPr userDrawn="1"/>
        </p:nvSpPr>
        <p:spPr>
          <a:xfrm>
            <a:off x="0" y="6356349"/>
            <a:ext cx="12192000" cy="50122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latshållare för rubrik 1"/>
          <p:cNvSpPr>
            <a:spLocks noGrp="1"/>
          </p:cNvSpPr>
          <p:nvPr>
            <p:ph type="title"/>
          </p:nvPr>
        </p:nvSpPr>
        <p:spPr>
          <a:xfrm>
            <a:off x="803275" y="333375"/>
            <a:ext cx="10585449" cy="1296000"/>
          </a:xfrm>
          <a:prstGeom prst="rect">
            <a:avLst/>
          </a:prstGeom>
        </p:spPr>
        <p:txBody>
          <a:bodyPr vert="horz" lIns="0" tIns="0" rIns="0" bIns="0" rtlCol="0" anchor="ctr">
            <a:noAutofit/>
          </a:bodyPr>
          <a:lstStyle/>
          <a:p>
            <a:r>
              <a:rPr lang="sv-SE"/>
              <a:t>Klicka här för att ändra format</a:t>
            </a:r>
          </a:p>
        </p:txBody>
      </p:sp>
      <p:sp>
        <p:nvSpPr>
          <p:cNvPr id="3" name="Platshållare för text 2"/>
          <p:cNvSpPr>
            <a:spLocks noGrp="1"/>
          </p:cNvSpPr>
          <p:nvPr>
            <p:ph type="body" idx="1"/>
          </p:nvPr>
        </p:nvSpPr>
        <p:spPr>
          <a:xfrm>
            <a:off x="803275" y="1665288"/>
            <a:ext cx="10585450" cy="4535487"/>
          </a:xfrm>
          <a:prstGeom prst="rect">
            <a:avLst/>
          </a:prstGeom>
        </p:spPr>
        <p:txBody>
          <a:bodyPr vert="horz" lIns="0" tIns="0" rIns="0" bIns="0" rtlCol="0">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a:p>
            <a:pPr lvl="5"/>
            <a:r>
              <a:rPr lang="sv-SE"/>
              <a:t>Nivå sex</a:t>
            </a:r>
          </a:p>
          <a:p>
            <a:pPr lvl="6"/>
            <a:r>
              <a:rPr lang="sv-SE"/>
              <a:t>Nivå sju</a:t>
            </a:r>
          </a:p>
          <a:p>
            <a:pPr lvl="7"/>
            <a:r>
              <a:rPr lang="sv-SE"/>
              <a:t>Nivå åtta</a:t>
            </a:r>
          </a:p>
          <a:p>
            <a:pPr lvl="8"/>
            <a:r>
              <a:rPr lang="sv-SE"/>
              <a:t>Nivå nio</a:t>
            </a:r>
          </a:p>
        </p:txBody>
      </p:sp>
      <p:sp>
        <p:nvSpPr>
          <p:cNvPr id="4" name="Platshållare för datum 3"/>
          <p:cNvSpPr>
            <a:spLocks noGrp="1"/>
          </p:cNvSpPr>
          <p:nvPr>
            <p:ph type="dt" sz="half" idx="2"/>
          </p:nvPr>
        </p:nvSpPr>
        <p:spPr bwMode="white">
          <a:xfrm>
            <a:off x="9781032" y="6452047"/>
            <a:ext cx="1440000" cy="324000"/>
          </a:xfrm>
          <a:prstGeom prst="rect">
            <a:avLst/>
          </a:prstGeom>
        </p:spPr>
        <p:txBody>
          <a:bodyPr vert="horz" lIns="0" tIns="0" rIns="0" bIns="0" rtlCol="0" anchor="ctr"/>
          <a:lstStyle>
            <a:lvl1pPr algn="r">
              <a:defRPr sz="1200" b="1">
                <a:solidFill>
                  <a:schemeClr val="bg1"/>
                </a:solidFill>
              </a:defRPr>
            </a:lvl1pPr>
          </a:lstStyle>
          <a:p>
            <a:r>
              <a:rPr lang="sv-SE"/>
              <a:t>Chefspaket 5 - Information│</a:t>
            </a:r>
          </a:p>
        </p:txBody>
      </p:sp>
      <p:sp>
        <p:nvSpPr>
          <p:cNvPr id="5" name="Platshållare för sidfot 4"/>
          <p:cNvSpPr>
            <a:spLocks noGrp="1"/>
          </p:cNvSpPr>
          <p:nvPr>
            <p:ph type="ftr" sz="quarter" idx="3"/>
          </p:nvPr>
        </p:nvSpPr>
        <p:spPr bwMode="white">
          <a:xfrm>
            <a:off x="809625" y="6452047"/>
            <a:ext cx="4114800" cy="324000"/>
          </a:xfrm>
          <a:prstGeom prst="rect">
            <a:avLst/>
          </a:prstGeom>
        </p:spPr>
        <p:txBody>
          <a:bodyPr vert="horz" lIns="0" tIns="0" rIns="0" bIns="0" rtlCol="0" anchor="ctr"/>
          <a:lstStyle>
            <a:lvl1pPr algn="l">
              <a:defRPr sz="1200" b="1">
                <a:solidFill>
                  <a:schemeClr val="bg1"/>
                </a:solidFill>
              </a:defRPr>
            </a:lvl1pPr>
          </a:lstStyle>
          <a:p>
            <a:r>
              <a:rPr lang="sv-SE"/>
              <a:t>Halland – Bästa livsplatsen</a:t>
            </a:r>
          </a:p>
        </p:txBody>
      </p:sp>
      <p:sp>
        <p:nvSpPr>
          <p:cNvPr id="6" name="Platshållare för bildnummer 5"/>
          <p:cNvSpPr>
            <a:spLocks noGrp="1"/>
          </p:cNvSpPr>
          <p:nvPr>
            <p:ph type="sldNum" sz="quarter" idx="4"/>
          </p:nvPr>
        </p:nvSpPr>
        <p:spPr bwMode="white">
          <a:xfrm>
            <a:off x="11227470" y="6452047"/>
            <a:ext cx="216000" cy="324000"/>
          </a:xfrm>
          <a:prstGeom prst="rect">
            <a:avLst/>
          </a:prstGeom>
        </p:spPr>
        <p:txBody>
          <a:bodyPr vert="horz" lIns="0" tIns="0" rIns="0" bIns="0" rtlCol="0" anchor="ctr"/>
          <a:lstStyle>
            <a:lvl1pPr algn="l">
              <a:defRPr sz="1200" b="1">
                <a:solidFill>
                  <a:schemeClr val="bg1"/>
                </a:solidFill>
              </a:defRPr>
            </a:lvl1pPr>
          </a:lstStyle>
          <a:p>
            <a:fld id="{E8645303-2AAE-45D1-913A-B06AE6474513}" type="slidenum">
              <a:rPr lang="sv-SE" smtClean="0"/>
              <a:pPr/>
              <a:t>‹#›</a:t>
            </a:fld>
            <a:endParaRPr lang="sv-SE"/>
          </a:p>
        </p:txBody>
      </p:sp>
    </p:spTree>
    <p:extLst>
      <p:ext uri="{BB962C8B-B14F-4D97-AF65-F5344CB8AC3E}">
        <p14:creationId xmlns:p14="http://schemas.microsoft.com/office/powerpoint/2010/main" val="2492816128"/>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3" r:id="rId3"/>
    <p:sldLayoutId id="2147483650" r:id="rId4"/>
    <p:sldLayoutId id="2147483652" r:id="rId5"/>
    <p:sldLayoutId id="2147483653" r:id="rId6"/>
    <p:sldLayoutId id="2147483657" r:id="rId7"/>
    <p:sldLayoutId id="2147483658" r:id="rId8"/>
    <p:sldLayoutId id="2147483659" r:id="rId9"/>
    <p:sldLayoutId id="2147483660" r:id="rId10"/>
    <p:sldLayoutId id="2147483655" r:id="rId11"/>
    <p:sldLayoutId id="2147483665" r:id="rId12"/>
    <p:sldLayoutId id="2147483664" r:id="rId13"/>
    <p:sldLayoutId id="2147483666" r:id="rId14"/>
  </p:sldLayoutIdLst>
  <p:hf hdr="0"/>
  <p:txStyles>
    <p:titleStyle>
      <a:lvl1pPr algn="l" defTabSz="914400" rtl="0" eaLnBrk="1" latinLnBrk="0" hangingPunct="1">
        <a:lnSpc>
          <a:spcPct val="90000"/>
        </a:lnSpc>
        <a:spcBef>
          <a:spcPct val="0"/>
        </a:spcBef>
        <a:buNone/>
        <a:defRPr sz="3600" b="1" kern="1200" spc="0" baseline="0">
          <a:solidFill>
            <a:schemeClr val="tx1"/>
          </a:solidFill>
          <a:latin typeface="+mj-lt"/>
          <a:ea typeface="+mj-ea"/>
          <a:cs typeface="+mj-cs"/>
        </a:defRPr>
      </a:lvl1pPr>
    </p:titleStyle>
    <p:bodyStyle>
      <a:lvl1pPr marL="288000" indent="-288000" algn="l" defTabSz="914400" rtl="0" eaLnBrk="1" latinLnBrk="0" hangingPunct="1">
        <a:lnSpc>
          <a:spcPct val="100000"/>
        </a:lnSpc>
        <a:spcBef>
          <a:spcPts val="1200"/>
        </a:spcBef>
        <a:buClr>
          <a:schemeClr val="tx2"/>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tx2"/>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tx2"/>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pos="506" userDrawn="1">
          <p15:clr>
            <a:srgbClr val="F26B43"/>
          </p15:clr>
        </p15:guide>
        <p15:guide id="4" pos="7174" userDrawn="1">
          <p15:clr>
            <a:srgbClr val="F26B43"/>
          </p15:clr>
        </p15:guide>
        <p15:guide id="6" orient="horz" pos="3997" userDrawn="1">
          <p15:clr>
            <a:srgbClr val="F26B43"/>
          </p15:clr>
        </p15:guide>
        <p15:guide id="8" orient="horz" pos="1049" userDrawn="1">
          <p15:clr>
            <a:srgbClr val="F26B43"/>
          </p15:clr>
        </p15:guide>
        <p15:guide id="9" orient="horz" pos="21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api.screen9.com/preview/yA4YlvER4kwHupTagSeI1gU2VodV0J6hyH7_ysvbv42xIxDEd2Iug035TBvWPG9O"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13.pn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4.xml"/><Relationship Id="rId6" Type="http://schemas.openxmlformats.org/officeDocument/2006/relationships/hyperlink" Target="https://podcasts.apple.com/se/podcast/region-hallands-utvecklingspodd/id1346185572?l=en" TargetMode="External"/><Relationship Id="rId5" Type="http://schemas.openxmlformats.org/officeDocument/2006/relationships/hyperlink" Target="https://api.screen9.com/preview/tl7f8AcOI6KgRvR45FA_PwmKShw4nAvpRxmFGcrNmrnF8MWdSlCeHOXZSawam8HQ" TargetMode="External"/><Relationship Id="rId4" Type="http://schemas.openxmlformats.org/officeDocument/2006/relationships/hyperlink" Target="https://api.screen9.com/preview/yA4YlvER4kwHupTagSeI1gU2VodV0J6hyH7_ysvbv42xIxDEd2Iug035TBvWPG9O"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D1D57811-0BC6-4048-90DB-ECDEBC7B1DC4}"/>
              </a:ext>
            </a:extLst>
          </p:cNvPr>
          <p:cNvSpPr>
            <a:spLocks noGrp="1"/>
          </p:cNvSpPr>
          <p:nvPr>
            <p:ph type="ctrTitle"/>
          </p:nvPr>
        </p:nvSpPr>
        <p:spPr>
          <a:xfrm>
            <a:off x="1774825" y="1665288"/>
            <a:ext cx="8642350" cy="2160000"/>
          </a:xfrm>
        </p:spPr>
        <p:txBody>
          <a:bodyPr/>
          <a:lstStyle/>
          <a:p>
            <a:r>
              <a:rPr lang="sv-SE" err="1"/>
              <a:t>Chefspaket</a:t>
            </a:r>
            <a:r>
              <a:rPr lang="sv-SE"/>
              <a:t> 5</a:t>
            </a:r>
            <a:br>
              <a:rPr lang="sv-SE"/>
            </a:br>
            <a:r>
              <a:rPr lang="sv-SE"/>
              <a:t>september / oktober 2023</a:t>
            </a:r>
          </a:p>
        </p:txBody>
      </p:sp>
      <p:sp>
        <p:nvSpPr>
          <p:cNvPr id="8" name="Underrubrik 7">
            <a:extLst>
              <a:ext uri="{FF2B5EF4-FFF2-40B4-BE49-F238E27FC236}">
                <a16:creationId xmlns:a16="http://schemas.microsoft.com/office/drawing/2014/main" id="{169642F7-39C0-4DA8-B782-418EA80A247C}"/>
              </a:ext>
            </a:extLst>
          </p:cNvPr>
          <p:cNvSpPr>
            <a:spLocks noGrp="1"/>
          </p:cNvSpPr>
          <p:nvPr>
            <p:ph type="subTitle" idx="1"/>
          </p:nvPr>
        </p:nvSpPr>
        <p:spPr/>
        <p:txBody>
          <a:bodyPr/>
          <a:lstStyle/>
          <a:p>
            <a:r>
              <a:rPr lang="sv-SE"/>
              <a:t>Cosmic – Framtidens Vårdinformationsstöd / FVIS</a:t>
            </a:r>
          </a:p>
        </p:txBody>
      </p:sp>
      <p:sp>
        <p:nvSpPr>
          <p:cNvPr id="4" name="Platshållare för datum 3"/>
          <p:cNvSpPr>
            <a:spLocks noGrp="1"/>
          </p:cNvSpPr>
          <p:nvPr>
            <p:ph type="dt" sz="half" idx="4294967295"/>
          </p:nvPr>
        </p:nvSpPr>
        <p:spPr>
          <a:xfrm>
            <a:off x="0" y="6356350"/>
            <a:ext cx="1800225" cy="323850"/>
          </a:xfrm>
        </p:spPr>
        <p:txBody>
          <a:bodyPr/>
          <a:lstStyle/>
          <a:p>
            <a:r>
              <a:rPr lang="sv-SE"/>
              <a:t>Chefspaket 5 - Information│</a:t>
            </a:r>
          </a:p>
        </p:txBody>
      </p:sp>
      <p:sp>
        <p:nvSpPr>
          <p:cNvPr id="5" name="Platshållare för sidfot 4"/>
          <p:cNvSpPr>
            <a:spLocks noGrp="1"/>
          </p:cNvSpPr>
          <p:nvPr>
            <p:ph type="ftr" sz="quarter" idx="4294967295"/>
          </p:nvPr>
        </p:nvSpPr>
        <p:spPr>
          <a:xfrm>
            <a:off x="0" y="6356350"/>
            <a:ext cx="4114800" cy="323850"/>
          </a:xfrm>
        </p:spPr>
        <p:txBody>
          <a:bodyPr/>
          <a:lstStyle/>
          <a:p>
            <a:r>
              <a:rPr lang="sv-SE"/>
              <a:t>Halland – Bästa livsplatsen</a:t>
            </a:r>
          </a:p>
        </p:txBody>
      </p:sp>
      <p:sp>
        <p:nvSpPr>
          <p:cNvPr id="6" name="Platshållare för bildnummer 5"/>
          <p:cNvSpPr>
            <a:spLocks noGrp="1"/>
          </p:cNvSpPr>
          <p:nvPr>
            <p:ph type="sldNum" sz="quarter" idx="4294967295"/>
          </p:nvPr>
        </p:nvSpPr>
        <p:spPr>
          <a:xfrm>
            <a:off x="8077200" y="6356350"/>
            <a:ext cx="4114800" cy="323850"/>
          </a:xfrm>
        </p:spPr>
        <p:txBody>
          <a:bodyPr/>
          <a:lstStyle/>
          <a:p>
            <a:fld id="{E8645303-2AAE-45D1-913A-B06AE6474513}" type="slidenum">
              <a:rPr lang="sv-SE" smtClean="0"/>
              <a:t>1</a:t>
            </a:fld>
            <a:endParaRPr lang="sv-SE"/>
          </a:p>
        </p:txBody>
      </p:sp>
    </p:spTree>
    <p:extLst>
      <p:ext uri="{BB962C8B-B14F-4D97-AF65-F5344CB8AC3E}">
        <p14:creationId xmlns:p14="http://schemas.microsoft.com/office/powerpoint/2010/main" val="152638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p>
            <a:r>
              <a:rPr lang="sv-SE"/>
              <a:t>Chefspaket 5 - Information│</a:t>
            </a:r>
          </a:p>
        </p:txBody>
      </p:sp>
      <p:sp>
        <p:nvSpPr>
          <p:cNvPr id="5" name="Platshållare för sidfot 4"/>
          <p:cNvSpPr>
            <a:spLocks noGrp="1"/>
          </p:cNvSpPr>
          <p:nvPr>
            <p:ph type="ftr" sz="quarter" idx="11"/>
          </p:nvPr>
        </p:nvSpPr>
        <p:spPr/>
        <p:txBody>
          <a:bodyPr/>
          <a:lstStyle/>
          <a:p>
            <a:r>
              <a:rPr lang="sv-SE"/>
              <a:t>Halland – Bästa livsplatsen</a:t>
            </a:r>
          </a:p>
        </p:txBody>
      </p:sp>
      <p:sp>
        <p:nvSpPr>
          <p:cNvPr id="6" name="Platshållare för bildnummer 5"/>
          <p:cNvSpPr>
            <a:spLocks noGrp="1"/>
          </p:cNvSpPr>
          <p:nvPr>
            <p:ph type="sldNum" sz="quarter" idx="12"/>
          </p:nvPr>
        </p:nvSpPr>
        <p:spPr/>
        <p:txBody>
          <a:bodyPr/>
          <a:lstStyle/>
          <a:p>
            <a:fld id="{E8645303-2AAE-45D1-913A-B06AE6474513}" type="slidenum">
              <a:rPr lang="sv-SE" smtClean="0"/>
              <a:pPr/>
              <a:t>10</a:t>
            </a:fld>
            <a:endParaRPr lang="sv-SE"/>
          </a:p>
        </p:txBody>
      </p:sp>
      <p:sp>
        <p:nvSpPr>
          <p:cNvPr id="7" name="Rubrik 6">
            <a:extLst>
              <a:ext uri="{FF2B5EF4-FFF2-40B4-BE49-F238E27FC236}">
                <a16:creationId xmlns:a16="http://schemas.microsoft.com/office/drawing/2014/main" id="{3C6DB630-EFBE-3F65-A75F-36975BE49687}"/>
              </a:ext>
            </a:extLst>
          </p:cNvPr>
          <p:cNvSpPr>
            <a:spLocks noGrp="1"/>
          </p:cNvSpPr>
          <p:nvPr>
            <p:ph type="title"/>
          </p:nvPr>
        </p:nvSpPr>
        <p:spPr/>
        <p:txBody>
          <a:bodyPr/>
          <a:lstStyle/>
          <a:p>
            <a:endParaRPr lang="sv-SE"/>
          </a:p>
        </p:txBody>
      </p:sp>
    </p:spTree>
    <p:extLst>
      <p:ext uri="{BB962C8B-B14F-4D97-AF65-F5344CB8AC3E}">
        <p14:creationId xmlns:p14="http://schemas.microsoft.com/office/powerpoint/2010/main" val="1507293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9538B1E9-3140-95DB-04F9-EAAAED143CE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78812" b="41833"/>
          <a:stretch/>
        </p:blipFill>
        <p:spPr>
          <a:xfrm>
            <a:off x="0" y="-15906"/>
            <a:ext cx="2583180" cy="3989070"/>
          </a:xfrm>
          <a:prstGeom prst="rect">
            <a:avLst/>
          </a:prstGeom>
        </p:spPr>
      </p:pic>
      <p:sp>
        <p:nvSpPr>
          <p:cNvPr id="3" name="Rubrik 2">
            <a:extLst>
              <a:ext uri="{FF2B5EF4-FFF2-40B4-BE49-F238E27FC236}">
                <a16:creationId xmlns:a16="http://schemas.microsoft.com/office/drawing/2014/main" id="{18482A9C-BFAC-C2C2-006F-D329AB84D4E5}"/>
              </a:ext>
            </a:extLst>
          </p:cNvPr>
          <p:cNvSpPr txBox="1">
            <a:spLocks/>
          </p:cNvSpPr>
          <p:nvPr/>
        </p:nvSpPr>
        <p:spPr>
          <a:xfrm>
            <a:off x="1955800" y="2570690"/>
            <a:ext cx="8280400" cy="1491041"/>
          </a:xfrm>
          <a:prstGeom prst="rect">
            <a:avLst/>
          </a:prstGeom>
        </p:spPr>
        <p:txBody>
          <a:bodyPr/>
          <a:lstStyle>
            <a:lvl1pPr algn="l" defTabSz="914400" rtl="0" eaLnBrk="1" latinLnBrk="0" hangingPunct="1">
              <a:lnSpc>
                <a:spcPct val="90000"/>
              </a:lnSpc>
              <a:spcBef>
                <a:spcPct val="0"/>
              </a:spcBef>
              <a:buNone/>
              <a:defRPr sz="3600" b="1" kern="1200" spc="0" baseline="0">
                <a:solidFill>
                  <a:schemeClr val="tx1"/>
                </a:solidFill>
                <a:latin typeface="+mj-lt"/>
                <a:ea typeface="+mj-ea"/>
                <a:cs typeface="+mj-cs"/>
              </a:defRPr>
            </a:lvl1pPr>
          </a:lstStyle>
          <a:p>
            <a:pPr algn="ctr">
              <a:lnSpc>
                <a:spcPct val="100000"/>
              </a:lnSpc>
            </a:pPr>
            <a:r>
              <a:rPr lang="sv-SE">
                <a:solidFill>
                  <a:schemeClr val="bg1"/>
                </a:solidFill>
              </a:rPr>
              <a:t>Till dig som chef.</a:t>
            </a:r>
            <a:endParaRPr lang="sv-SE" u="sng">
              <a:solidFill>
                <a:schemeClr val="bg1"/>
              </a:solidFill>
            </a:endParaRPr>
          </a:p>
          <a:p>
            <a:pPr algn="ctr">
              <a:lnSpc>
                <a:spcPct val="100000"/>
              </a:lnSpc>
            </a:pPr>
            <a:r>
              <a:rPr lang="sv-SE">
                <a:solidFill>
                  <a:schemeClr val="bg1"/>
                </a:solidFill>
              </a:rPr>
              <a:t>Checklistor &amp; standardisering</a:t>
            </a:r>
          </a:p>
        </p:txBody>
      </p:sp>
    </p:spTree>
    <p:extLst>
      <p:ext uri="{BB962C8B-B14F-4D97-AF65-F5344CB8AC3E}">
        <p14:creationId xmlns:p14="http://schemas.microsoft.com/office/powerpoint/2010/main" val="2918245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30C3E9DA-28C8-06DF-D5B0-09E7F53104F5}"/>
              </a:ext>
            </a:extLst>
          </p:cNvPr>
          <p:cNvSpPr>
            <a:spLocks noGrp="1"/>
          </p:cNvSpPr>
          <p:nvPr>
            <p:ph type="dt" sz="half" idx="14"/>
          </p:nvPr>
        </p:nvSpPr>
        <p:spPr>
          <a:xfrm>
            <a:off x="7724503" y="6452047"/>
            <a:ext cx="3496529" cy="324000"/>
          </a:xfrm>
        </p:spPr>
        <p:txBody>
          <a:bodyPr/>
          <a:lstStyle/>
          <a:p>
            <a:r>
              <a:rPr lang="sv-SE"/>
              <a:t>Chefspaket 5 - Information│</a:t>
            </a:r>
          </a:p>
        </p:txBody>
      </p:sp>
      <p:sp>
        <p:nvSpPr>
          <p:cNvPr id="2" name="Rubrik 1">
            <a:extLst>
              <a:ext uri="{FF2B5EF4-FFF2-40B4-BE49-F238E27FC236}">
                <a16:creationId xmlns:a16="http://schemas.microsoft.com/office/drawing/2014/main" id="{D79106D1-6348-F06D-A72C-2A687EA555B2}"/>
              </a:ext>
            </a:extLst>
          </p:cNvPr>
          <p:cNvSpPr>
            <a:spLocks noGrp="1"/>
          </p:cNvSpPr>
          <p:nvPr>
            <p:ph type="title"/>
          </p:nvPr>
        </p:nvSpPr>
        <p:spPr>
          <a:xfrm>
            <a:off x="803275" y="329112"/>
            <a:ext cx="10585449" cy="1296000"/>
          </a:xfrm>
        </p:spPr>
        <p:txBody>
          <a:bodyPr/>
          <a:lstStyle/>
          <a:p>
            <a:r>
              <a:rPr lang="sv-SE" sz="3600" b="1"/>
              <a:t>Chefspaketet – till dig som chef</a:t>
            </a:r>
          </a:p>
        </p:txBody>
      </p:sp>
      <p:sp>
        <p:nvSpPr>
          <p:cNvPr id="3" name="Platshållare för innehåll 2">
            <a:extLst>
              <a:ext uri="{FF2B5EF4-FFF2-40B4-BE49-F238E27FC236}">
                <a16:creationId xmlns:a16="http://schemas.microsoft.com/office/drawing/2014/main" id="{D1072423-5E2B-C3A0-5F39-405631059772}"/>
              </a:ext>
            </a:extLst>
          </p:cNvPr>
          <p:cNvSpPr>
            <a:spLocks noGrp="1"/>
          </p:cNvSpPr>
          <p:nvPr>
            <p:ph sz="quarter" idx="13"/>
          </p:nvPr>
        </p:nvSpPr>
        <p:spPr>
          <a:xfrm>
            <a:off x="803275" y="1665288"/>
            <a:ext cx="9446714" cy="4535488"/>
          </a:xfrm>
        </p:spPr>
        <p:txBody>
          <a:bodyPr vert="horz" lIns="0" tIns="0" rIns="0" bIns="0" rtlCol="0" anchor="t">
            <a:normAutofit/>
          </a:bodyPr>
          <a:lstStyle/>
          <a:p>
            <a:pPr marL="287655" indent="-287655"/>
            <a:r>
              <a:rPr lang="sv-SE" sz="2000"/>
              <a:t>Införandet av Cosmic är en stor förändring </a:t>
            </a:r>
            <a:r>
              <a:rPr lang="sv-SE"/>
              <a:t>inom</a:t>
            </a:r>
            <a:r>
              <a:rPr lang="sv-SE" sz="2000"/>
              <a:t> hälso- och sjukvården.</a:t>
            </a:r>
            <a:endParaRPr lang="sv-SE"/>
          </a:p>
          <a:p>
            <a:pPr marL="287655" indent="-287655"/>
            <a:r>
              <a:rPr lang="sv-SE" sz="2000"/>
              <a:t>Som chef är du viktig. Du är förändringsledare, där information och kommunikation är ett verktyg. Varannan månad får du ett </a:t>
            </a:r>
            <a:r>
              <a:rPr lang="sv-SE" sz="2000" err="1"/>
              <a:t>chefspaket</a:t>
            </a:r>
            <a:r>
              <a:rPr lang="sv-SE" sz="2000"/>
              <a:t> – i form av en P</a:t>
            </a:r>
            <a:r>
              <a:rPr lang="sv-SE"/>
              <a:t>owerPoint-presentation</a:t>
            </a:r>
            <a:r>
              <a:rPr lang="sv-SE" sz="2000"/>
              <a:t>. Chefspaketen innehåller information till dig som chef och material att använda på APT. Meningen är att chefspaketet ska vara ett bra stöd för dig.</a:t>
            </a:r>
            <a:endParaRPr lang="sv-SE" sz="2000">
              <a:cs typeface="Arial"/>
            </a:endParaRPr>
          </a:p>
          <a:p>
            <a:pPr marL="287655" indent="-287655"/>
            <a:r>
              <a:rPr lang="sv-SE" sz="2000"/>
              <a:t>Har du frågor, idéer eller funderingar? Tveka inte att höra av dig till: </a:t>
            </a:r>
            <a:r>
              <a:rPr lang="sv-SE"/>
              <a:t>fvisnarsjukvarden@regionhalland.se</a:t>
            </a:r>
            <a:endParaRPr lang="sv-SE" sz="2000">
              <a:cs typeface="Arial" panose="020B0604020202020204"/>
            </a:endParaRPr>
          </a:p>
          <a:p>
            <a:pPr marL="287655" indent="-287655"/>
            <a:r>
              <a:rPr lang="sv-SE" sz="2000" b="1"/>
              <a:t>Tillsammans inför vi Region Hallands nya vårdinformationsstöd Cosmic!</a:t>
            </a:r>
            <a:endParaRPr lang="sv-SE" sz="2000" b="1">
              <a:cs typeface="Arial" panose="020B0604020202020204"/>
            </a:endParaRPr>
          </a:p>
          <a:p>
            <a:pPr marL="287655" indent="-287655"/>
            <a:endParaRPr lang="sv-SE" i="1">
              <a:cs typeface="Arial" panose="020B0604020202020204"/>
            </a:endParaRPr>
          </a:p>
        </p:txBody>
      </p:sp>
      <p:sp>
        <p:nvSpPr>
          <p:cNvPr id="5" name="Platshållare för sidfot 4">
            <a:extLst>
              <a:ext uri="{FF2B5EF4-FFF2-40B4-BE49-F238E27FC236}">
                <a16:creationId xmlns:a16="http://schemas.microsoft.com/office/drawing/2014/main" id="{D3DCA591-DCC3-9BC1-88D4-281EEB350E05}"/>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6E621E70-52C1-39EF-32C4-4716E4F96756}"/>
              </a:ext>
            </a:extLst>
          </p:cNvPr>
          <p:cNvSpPr>
            <a:spLocks noGrp="1"/>
          </p:cNvSpPr>
          <p:nvPr>
            <p:ph type="sldNum" sz="quarter" idx="16"/>
          </p:nvPr>
        </p:nvSpPr>
        <p:spPr/>
        <p:txBody>
          <a:bodyPr/>
          <a:lstStyle/>
          <a:p>
            <a:fld id="{E8645303-2AAE-45D1-913A-B06AE6474513}" type="slidenum">
              <a:rPr lang="sv-SE" smtClean="0"/>
              <a:pPr/>
              <a:t>3</a:t>
            </a:fld>
            <a:endParaRPr lang="sv-SE"/>
          </a:p>
        </p:txBody>
      </p:sp>
    </p:spTree>
    <p:extLst>
      <p:ext uri="{BB962C8B-B14F-4D97-AF65-F5344CB8AC3E}">
        <p14:creationId xmlns:p14="http://schemas.microsoft.com/office/powerpoint/2010/main" val="6907226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30C3E9DA-28C8-06DF-D5B0-09E7F53104F5}"/>
              </a:ext>
            </a:extLst>
          </p:cNvPr>
          <p:cNvSpPr>
            <a:spLocks noGrp="1"/>
          </p:cNvSpPr>
          <p:nvPr>
            <p:ph type="dt" sz="half" idx="14"/>
          </p:nvPr>
        </p:nvSpPr>
        <p:spPr>
          <a:xfrm>
            <a:off x="7724503" y="6452047"/>
            <a:ext cx="3496529" cy="324000"/>
          </a:xfrm>
        </p:spPr>
        <p:txBody>
          <a:bodyPr/>
          <a:lstStyle/>
          <a:p>
            <a:r>
              <a:rPr lang="sv-SE"/>
              <a:t>Chefspaket 5 - Information│</a:t>
            </a:r>
          </a:p>
        </p:txBody>
      </p:sp>
      <p:sp>
        <p:nvSpPr>
          <p:cNvPr id="2" name="Rubrik 1">
            <a:extLst>
              <a:ext uri="{FF2B5EF4-FFF2-40B4-BE49-F238E27FC236}">
                <a16:creationId xmlns:a16="http://schemas.microsoft.com/office/drawing/2014/main" id="{D79106D1-6348-F06D-A72C-2A687EA555B2}"/>
              </a:ext>
            </a:extLst>
          </p:cNvPr>
          <p:cNvSpPr>
            <a:spLocks noGrp="1"/>
          </p:cNvSpPr>
          <p:nvPr>
            <p:ph type="title"/>
          </p:nvPr>
        </p:nvSpPr>
        <p:spPr>
          <a:xfrm>
            <a:off x="803275" y="329112"/>
            <a:ext cx="10585449" cy="1296000"/>
          </a:xfrm>
        </p:spPr>
        <p:txBody>
          <a:bodyPr/>
          <a:lstStyle/>
          <a:p>
            <a:r>
              <a:rPr lang="sv-SE"/>
              <a:t>Instruktioner</a:t>
            </a:r>
          </a:p>
        </p:txBody>
      </p:sp>
      <p:sp>
        <p:nvSpPr>
          <p:cNvPr id="3" name="Platshållare för innehåll 2">
            <a:extLst>
              <a:ext uri="{FF2B5EF4-FFF2-40B4-BE49-F238E27FC236}">
                <a16:creationId xmlns:a16="http://schemas.microsoft.com/office/drawing/2014/main" id="{D1072423-5E2B-C3A0-5F39-405631059772}"/>
              </a:ext>
            </a:extLst>
          </p:cNvPr>
          <p:cNvSpPr>
            <a:spLocks noGrp="1"/>
          </p:cNvSpPr>
          <p:nvPr>
            <p:ph sz="quarter" idx="13"/>
          </p:nvPr>
        </p:nvSpPr>
        <p:spPr>
          <a:xfrm>
            <a:off x="803275" y="1665288"/>
            <a:ext cx="5758634" cy="3982221"/>
          </a:xfrm>
        </p:spPr>
        <p:txBody>
          <a:bodyPr vert="horz" lIns="0" tIns="0" rIns="0" bIns="0" rtlCol="0" anchor="t">
            <a:normAutofit/>
          </a:bodyPr>
          <a:lstStyle/>
          <a:p>
            <a:pPr marL="287655" indent="-287655"/>
            <a:r>
              <a:rPr lang="sv-SE"/>
              <a:t>Som chef bör du ha kommunicerat innehållet i </a:t>
            </a:r>
            <a:r>
              <a:rPr lang="sv-SE" err="1"/>
              <a:t>Chefspaket</a:t>
            </a:r>
            <a:r>
              <a:rPr lang="sv-SE"/>
              <a:t> 5 med tema: ”</a:t>
            </a:r>
            <a:r>
              <a:rPr lang="sv-SE" b="1"/>
              <a:t>Standardisering &amp; Förberedelser</a:t>
            </a:r>
            <a:r>
              <a:rPr lang="sv-SE"/>
              <a:t>” (märkt: </a:t>
            </a:r>
            <a:r>
              <a:rPr lang="sv-SE" b="1"/>
              <a:t>APT-material</a:t>
            </a:r>
            <a:r>
              <a:rPr lang="sv-SE"/>
              <a:t>) till dina medarbetare innan nästa paket kommer i november. OBS! Se även </a:t>
            </a:r>
            <a:r>
              <a:rPr lang="sv-SE" err="1"/>
              <a:t>talmanus</a:t>
            </a:r>
            <a:r>
              <a:rPr lang="sv-SE"/>
              <a:t> under bilder.</a:t>
            </a:r>
          </a:p>
          <a:p>
            <a:pPr marL="287655" indent="-287655"/>
            <a:r>
              <a:rPr lang="sv-SE"/>
              <a:t>Efter varje </a:t>
            </a:r>
            <a:r>
              <a:rPr lang="sv-SE" err="1"/>
              <a:t>Chefspaket</a:t>
            </a:r>
            <a:r>
              <a:rPr lang="sv-SE"/>
              <a:t> skickas en kort enkät ut till dig som chef. </a:t>
            </a:r>
            <a:endParaRPr lang="sv-SE">
              <a:cs typeface="Arial"/>
            </a:endParaRPr>
          </a:p>
          <a:p>
            <a:pPr marL="287655" indent="-287655"/>
            <a:r>
              <a:rPr lang="sv-SE"/>
              <a:t>Nästa </a:t>
            </a:r>
            <a:r>
              <a:rPr lang="sv-SE" err="1"/>
              <a:t>Chefspaket</a:t>
            </a:r>
            <a:r>
              <a:rPr lang="sv-SE"/>
              <a:t> och informationstillfälle om Cosmic kommer i </a:t>
            </a:r>
            <a:r>
              <a:rPr lang="sv-SE" u="sng"/>
              <a:t>november</a:t>
            </a:r>
            <a:r>
              <a:rPr lang="sv-SE"/>
              <a:t>, och därefter varannan månad tills vidare.</a:t>
            </a:r>
            <a:endParaRPr lang="sv-SE">
              <a:cs typeface="Arial" panose="020B0604020202020204"/>
            </a:endParaRPr>
          </a:p>
        </p:txBody>
      </p:sp>
      <p:sp>
        <p:nvSpPr>
          <p:cNvPr id="5" name="Platshållare för sidfot 4">
            <a:extLst>
              <a:ext uri="{FF2B5EF4-FFF2-40B4-BE49-F238E27FC236}">
                <a16:creationId xmlns:a16="http://schemas.microsoft.com/office/drawing/2014/main" id="{D3DCA591-DCC3-9BC1-88D4-281EEB350E05}"/>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6E621E70-52C1-39EF-32C4-4716E4F96756}"/>
              </a:ext>
            </a:extLst>
          </p:cNvPr>
          <p:cNvSpPr>
            <a:spLocks noGrp="1"/>
          </p:cNvSpPr>
          <p:nvPr>
            <p:ph type="sldNum" sz="quarter" idx="16"/>
          </p:nvPr>
        </p:nvSpPr>
        <p:spPr/>
        <p:txBody>
          <a:bodyPr/>
          <a:lstStyle/>
          <a:p>
            <a:fld id="{E8645303-2AAE-45D1-913A-B06AE6474513}" type="slidenum">
              <a:rPr lang="sv-SE" smtClean="0"/>
              <a:pPr/>
              <a:t>4</a:t>
            </a:fld>
            <a:endParaRPr lang="sv-SE"/>
          </a:p>
        </p:txBody>
      </p:sp>
      <p:pic>
        <p:nvPicPr>
          <p:cNvPr id="12" name="Bildobjekt 11" descr="En bild som visar clipart, symbol, tecknad serie, kreativitet&#10;&#10;Automatiskt genererad beskrivning">
            <a:extLst>
              <a:ext uri="{FF2B5EF4-FFF2-40B4-BE49-F238E27FC236}">
                <a16:creationId xmlns:a16="http://schemas.microsoft.com/office/drawing/2014/main" id="{044EDE97-EF94-7A17-058B-48D552BA4E2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2034686">
            <a:off x="8564273" y="1924043"/>
            <a:ext cx="1490074" cy="3464709"/>
          </a:xfrm>
          <a:prstGeom prst="rect">
            <a:avLst/>
          </a:prstGeom>
        </p:spPr>
      </p:pic>
    </p:spTree>
    <p:extLst>
      <p:ext uri="{BB962C8B-B14F-4D97-AF65-F5344CB8AC3E}">
        <p14:creationId xmlns:p14="http://schemas.microsoft.com/office/powerpoint/2010/main" val="3641037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30C3E9DA-28C8-06DF-D5B0-09E7F53104F5}"/>
              </a:ext>
            </a:extLst>
          </p:cNvPr>
          <p:cNvSpPr>
            <a:spLocks noGrp="1"/>
          </p:cNvSpPr>
          <p:nvPr>
            <p:ph type="dt" sz="half" idx="14"/>
          </p:nvPr>
        </p:nvSpPr>
        <p:spPr>
          <a:xfrm>
            <a:off x="7724503" y="6452047"/>
            <a:ext cx="3496529" cy="324000"/>
          </a:xfrm>
        </p:spPr>
        <p:txBody>
          <a:bodyPr/>
          <a:lstStyle/>
          <a:p>
            <a:r>
              <a:rPr lang="sv-SE"/>
              <a:t>Chefspaket 5 - Information│</a:t>
            </a:r>
          </a:p>
        </p:txBody>
      </p:sp>
      <p:sp>
        <p:nvSpPr>
          <p:cNvPr id="2" name="Rubrik 1">
            <a:extLst>
              <a:ext uri="{FF2B5EF4-FFF2-40B4-BE49-F238E27FC236}">
                <a16:creationId xmlns:a16="http://schemas.microsoft.com/office/drawing/2014/main" id="{D79106D1-6348-F06D-A72C-2A687EA555B2}"/>
              </a:ext>
            </a:extLst>
          </p:cNvPr>
          <p:cNvSpPr>
            <a:spLocks noGrp="1"/>
          </p:cNvSpPr>
          <p:nvPr>
            <p:ph type="title"/>
          </p:nvPr>
        </p:nvSpPr>
        <p:spPr>
          <a:xfrm>
            <a:off x="803275" y="329112"/>
            <a:ext cx="10585449" cy="1296000"/>
          </a:xfrm>
        </p:spPr>
        <p:txBody>
          <a:bodyPr/>
          <a:lstStyle/>
          <a:p>
            <a:r>
              <a:rPr lang="sv-SE"/>
              <a:t>Instruktioner</a:t>
            </a:r>
          </a:p>
        </p:txBody>
      </p:sp>
      <p:sp>
        <p:nvSpPr>
          <p:cNvPr id="3" name="Platshållare för innehåll 2">
            <a:extLst>
              <a:ext uri="{FF2B5EF4-FFF2-40B4-BE49-F238E27FC236}">
                <a16:creationId xmlns:a16="http://schemas.microsoft.com/office/drawing/2014/main" id="{D1072423-5E2B-C3A0-5F39-405631059772}"/>
              </a:ext>
            </a:extLst>
          </p:cNvPr>
          <p:cNvSpPr>
            <a:spLocks noGrp="1"/>
          </p:cNvSpPr>
          <p:nvPr>
            <p:ph sz="quarter" idx="13"/>
          </p:nvPr>
        </p:nvSpPr>
        <p:spPr>
          <a:xfrm>
            <a:off x="803275" y="1665288"/>
            <a:ext cx="5762988" cy="4535488"/>
          </a:xfrm>
        </p:spPr>
        <p:txBody>
          <a:bodyPr vert="horz" lIns="0" tIns="0" rIns="0" bIns="0" rtlCol="0" anchor="t">
            <a:normAutofit/>
          </a:bodyPr>
          <a:lstStyle/>
          <a:p>
            <a:pPr marL="287655" indent="-287655"/>
            <a:r>
              <a:rPr lang="sv-SE"/>
              <a:t>Som chef kan du alltid vända dig direkt till ditt förändringsteam på förvaltningen för stöd</a:t>
            </a:r>
            <a:endParaRPr lang="sv-SE">
              <a:cs typeface="Arial" panose="020B0604020202020204"/>
            </a:endParaRPr>
          </a:p>
          <a:p>
            <a:pPr marL="287655" indent="-287655"/>
            <a:r>
              <a:rPr lang="sv-SE"/>
              <a:t>På Teams finns teamet: "FVIS införande Vårdvalet"</a:t>
            </a:r>
            <a:endParaRPr lang="sv-SE">
              <a:cs typeface="Arial" panose="020B0604020202020204"/>
            </a:endParaRPr>
          </a:p>
          <a:p>
            <a:pPr marL="287655" indent="-287655"/>
            <a:r>
              <a:rPr lang="sv-SE"/>
              <a:t>Frågor skickas till: fvisnarsjuvarden@regionhalland.se</a:t>
            </a:r>
            <a:endParaRPr lang="sv-SE">
              <a:cs typeface="Arial" panose="020B0604020202020204"/>
            </a:endParaRPr>
          </a:p>
        </p:txBody>
      </p:sp>
      <p:sp>
        <p:nvSpPr>
          <p:cNvPr id="5" name="Platshållare för sidfot 4">
            <a:extLst>
              <a:ext uri="{FF2B5EF4-FFF2-40B4-BE49-F238E27FC236}">
                <a16:creationId xmlns:a16="http://schemas.microsoft.com/office/drawing/2014/main" id="{D3DCA591-DCC3-9BC1-88D4-281EEB350E05}"/>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6E621E70-52C1-39EF-32C4-4716E4F96756}"/>
              </a:ext>
            </a:extLst>
          </p:cNvPr>
          <p:cNvSpPr>
            <a:spLocks noGrp="1"/>
          </p:cNvSpPr>
          <p:nvPr>
            <p:ph type="sldNum" sz="quarter" idx="16"/>
          </p:nvPr>
        </p:nvSpPr>
        <p:spPr/>
        <p:txBody>
          <a:bodyPr/>
          <a:lstStyle/>
          <a:p>
            <a:fld id="{E8645303-2AAE-45D1-913A-B06AE6474513}" type="slidenum">
              <a:rPr lang="sv-SE" smtClean="0"/>
              <a:pPr/>
              <a:t>5</a:t>
            </a:fld>
            <a:endParaRPr lang="sv-SE"/>
          </a:p>
        </p:txBody>
      </p:sp>
      <p:pic>
        <p:nvPicPr>
          <p:cNvPr id="7" name="Bildobjekt 6" descr="En bild som visar text, skärmbild, logotyp, design&#10;&#10;Automatiskt genererad beskrivning">
            <a:extLst>
              <a:ext uri="{FF2B5EF4-FFF2-40B4-BE49-F238E27FC236}">
                <a16:creationId xmlns:a16="http://schemas.microsoft.com/office/drawing/2014/main" id="{A2003A25-E8EA-C52D-8AD6-57C92C5B054B}"/>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079496" y="2272467"/>
            <a:ext cx="2786542" cy="1904999"/>
          </a:xfrm>
          <a:prstGeom prst="rect">
            <a:avLst/>
          </a:prstGeom>
        </p:spPr>
      </p:pic>
    </p:spTree>
    <p:extLst>
      <p:ext uri="{BB962C8B-B14F-4D97-AF65-F5344CB8AC3E}">
        <p14:creationId xmlns:p14="http://schemas.microsoft.com/office/powerpoint/2010/main" val="2115968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cxnSp>
        <p:nvCxnSpPr>
          <p:cNvPr id="63" name="Rak koppling 62">
            <a:extLst>
              <a:ext uri="{FF2B5EF4-FFF2-40B4-BE49-F238E27FC236}">
                <a16:creationId xmlns:a16="http://schemas.microsoft.com/office/drawing/2014/main" id="{B6430059-F153-65F5-EC34-2808190A9A47}"/>
              </a:ext>
            </a:extLst>
          </p:cNvPr>
          <p:cNvCxnSpPr>
            <a:cxnSpLocks/>
          </p:cNvCxnSpPr>
          <p:nvPr/>
        </p:nvCxnSpPr>
        <p:spPr>
          <a:xfrm>
            <a:off x="10566744" y="1606640"/>
            <a:ext cx="7395" cy="2037199"/>
          </a:xfrm>
          <a:prstGeom prst="line">
            <a:avLst/>
          </a:prstGeom>
          <a:ln w="38100">
            <a:solidFill>
              <a:srgbClr val="82CD9E"/>
            </a:solidFill>
          </a:ln>
        </p:spPr>
        <p:style>
          <a:lnRef idx="1">
            <a:schemeClr val="accent1"/>
          </a:lnRef>
          <a:fillRef idx="0">
            <a:schemeClr val="accent1"/>
          </a:fillRef>
          <a:effectRef idx="0">
            <a:schemeClr val="accent1"/>
          </a:effectRef>
          <a:fontRef idx="minor">
            <a:schemeClr val="tx1"/>
          </a:fontRef>
        </p:style>
      </p:cxnSp>
      <p:sp>
        <p:nvSpPr>
          <p:cNvPr id="12" name="Rektangel 11">
            <a:extLst>
              <a:ext uri="{FF2B5EF4-FFF2-40B4-BE49-F238E27FC236}">
                <a16:creationId xmlns:a16="http://schemas.microsoft.com/office/drawing/2014/main" id="{159FBE8E-0144-E421-FDF0-2995532F248B}"/>
              </a:ext>
            </a:extLst>
          </p:cNvPr>
          <p:cNvSpPr/>
          <p:nvPr/>
        </p:nvSpPr>
        <p:spPr>
          <a:xfrm>
            <a:off x="4924425" y="4215852"/>
            <a:ext cx="5119209" cy="17563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10">
            <a:extLst>
              <a:ext uri="{FF2B5EF4-FFF2-40B4-BE49-F238E27FC236}">
                <a16:creationId xmlns:a16="http://schemas.microsoft.com/office/drawing/2014/main" id="{D6CC32F1-2C01-D58E-65FE-457D247AFB6B}"/>
              </a:ext>
            </a:extLst>
          </p:cNvPr>
          <p:cNvSpPr/>
          <p:nvPr/>
        </p:nvSpPr>
        <p:spPr>
          <a:xfrm>
            <a:off x="822404" y="4730654"/>
            <a:ext cx="2968296" cy="123789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CB55D482-4C83-4A7A-2081-AB3D654F5DB7}"/>
              </a:ext>
            </a:extLst>
          </p:cNvPr>
          <p:cNvSpPr>
            <a:spLocks noGrp="1"/>
          </p:cNvSpPr>
          <p:nvPr>
            <p:ph type="title"/>
          </p:nvPr>
        </p:nvSpPr>
        <p:spPr/>
        <p:txBody>
          <a:bodyPr/>
          <a:lstStyle/>
          <a:p>
            <a:r>
              <a:rPr lang="sv-SE"/>
              <a:t>Kommunikationsplan </a:t>
            </a:r>
            <a:r>
              <a:rPr lang="sv-SE" err="1"/>
              <a:t>chefspaket</a:t>
            </a:r>
            <a:endParaRPr lang="sv-SE"/>
          </a:p>
        </p:txBody>
      </p:sp>
      <p:sp>
        <p:nvSpPr>
          <p:cNvPr id="4" name="Platshållare för datum 3">
            <a:extLst>
              <a:ext uri="{FF2B5EF4-FFF2-40B4-BE49-F238E27FC236}">
                <a16:creationId xmlns:a16="http://schemas.microsoft.com/office/drawing/2014/main" id="{25C41738-67B6-E7DE-AD29-68BA1720338D}"/>
              </a:ext>
            </a:extLst>
          </p:cNvPr>
          <p:cNvSpPr>
            <a:spLocks noGrp="1"/>
          </p:cNvSpPr>
          <p:nvPr>
            <p:ph type="dt" sz="half" idx="14"/>
          </p:nvPr>
        </p:nvSpPr>
        <p:spPr>
          <a:xfrm>
            <a:off x="8888412" y="6452047"/>
            <a:ext cx="2332620" cy="324000"/>
          </a:xfrm>
        </p:spPr>
        <p:txBody>
          <a:bodyPr/>
          <a:lstStyle/>
          <a:p>
            <a:r>
              <a:rPr lang="sv-SE" err="1"/>
              <a:t>Chefspaket</a:t>
            </a:r>
            <a:r>
              <a:rPr lang="sv-SE"/>
              <a:t> 5 - Information│</a:t>
            </a:r>
          </a:p>
        </p:txBody>
      </p:sp>
      <p:sp>
        <p:nvSpPr>
          <p:cNvPr id="5" name="Platshållare för sidfot 4">
            <a:extLst>
              <a:ext uri="{FF2B5EF4-FFF2-40B4-BE49-F238E27FC236}">
                <a16:creationId xmlns:a16="http://schemas.microsoft.com/office/drawing/2014/main" id="{6C0C22FE-D251-D79D-8E3A-C6B8ED9BAD17}"/>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5CFC25E7-BA34-730D-C325-E9140EFD1008}"/>
              </a:ext>
            </a:extLst>
          </p:cNvPr>
          <p:cNvSpPr>
            <a:spLocks noGrp="1"/>
          </p:cNvSpPr>
          <p:nvPr>
            <p:ph type="sldNum" sz="quarter" idx="16"/>
          </p:nvPr>
        </p:nvSpPr>
        <p:spPr/>
        <p:txBody>
          <a:bodyPr/>
          <a:lstStyle/>
          <a:p>
            <a:fld id="{E8645303-2AAE-45D1-913A-B06AE6474513}" type="slidenum">
              <a:rPr lang="sv-SE" smtClean="0"/>
              <a:pPr/>
              <a:t>6</a:t>
            </a:fld>
            <a:endParaRPr lang="sv-SE"/>
          </a:p>
        </p:txBody>
      </p:sp>
      <p:cxnSp>
        <p:nvCxnSpPr>
          <p:cNvPr id="31" name="Rak koppling 30">
            <a:extLst>
              <a:ext uri="{FF2B5EF4-FFF2-40B4-BE49-F238E27FC236}">
                <a16:creationId xmlns:a16="http://schemas.microsoft.com/office/drawing/2014/main" id="{8BC8073B-A132-D332-16E6-31CE0CB6EA77}"/>
              </a:ext>
            </a:extLst>
          </p:cNvPr>
          <p:cNvCxnSpPr>
            <a:cxnSpLocks/>
          </p:cNvCxnSpPr>
          <p:nvPr/>
        </p:nvCxnSpPr>
        <p:spPr>
          <a:xfrm>
            <a:off x="4271336" y="1606640"/>
            <a:ext cx="7395" cy="2037199"/>
          </a:xfrm>
          <a:prstGeom prst="line">
            <a:avLst/>
          </a:prstGeom>
          <a:ln w="38100">
            <a:solidFill>
              <a:srgbClr val="FDC75F"/>
            </a:solidFill>
          </a:ln>
        </p:spPr>
        <p:style>
          <a:lnRef idx="1">
            <a:schemeClr val="accent1"/>
          </a:lnRef>
          <a:fillRef idx="0">
            <a:schemeClr val="accent1"/>
          </a:fillRef>
          <a:effectRef idx="0">
            <a:schemeClr val="accent1"/>
          </a:effectRef>
          <a:fontRef idx="minor">
            <a:schemeClr val="tx1"/>
          </a:fontRef>
        </p:style>
      </p:cxnSp>
      <p:pic>
        <p:nvPicPr>
          <p:cNvPr id="32" name="Bild 31" descr="Ruta kontur">
            <a:extLst>
              <a:ext uri="{FF2B5EF4-FFF2-40B4-BE49-F238E27FC236}">
                <a16:creationId xmlns:a16="http://schemas.microsoft.com/office/drawing/2014/main" id="{4DBDF657-AE56-833C-2FAD-79856F1548F2}"/>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222029" y="2120862"/>
            <a:ext cx="914400" cy="914400"/>
          </a:xfrm>
          <a:prstGeom prst="rect">
            <a:avLst/>
          </a:prstGeom>
        </p:spPr>
      </p:pic>
      <p:pic>
        <p:nvPicPr>
          <p:cNvPr id="33" name="Bild 32" descr="Ruta kontur">
            <a:extLst>
              <a:ext uri="{FF2B5EF4-FFF2-40B4-BE49-F238E27FC236}">
                <a16:creationId xmlns:a16="http://schemas.microsoft.com/office/drawing/2014/main" id="{8A7F7E47-9299-8F7D-528E-95A4E3AFF292}"/>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126253" y="2120862"/>
            <a:ext cx="914400" cy="914400"/>
          </a:xfrm>
          <a:prstGeom prst="rect">
            <a:avLst/>
          </a:prstGeom>
        </p:spPr>
      </p:pic>
      <p:pic>
        <p:nvPicPr>
          <p:cNvPr id="34" name="Bild 33" descr="Ruta kontur">
            <a:extLst>
              <a:ext uri="{FF2B5EF4-FFF2-40B4-BE49-F238E27FC236}">
                <a16:creationId xmlns:a16="http://schemas.microsoft.com/office/drawing/2014/main" id="{E55FB366-77CA-60E7-9E96-D0652718075D}"/>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2036313" y="2120862"/>
            <a:ext cx="914400" cy="914400"/>
          </a:xfrm>
          <a:prstGeom prst="rect">
            <a:avLst/>
          </a:prstGeom>
        </p:spPr>
      </p:pic>
      <p:pic>
        <p:nvPicPr>
          <p:cNvPr id="36" name="Bild 35" descr="Ruta kontur">
            <a:extLst>
              <a:ext uri="{FF2B5EF4-FFF2-40B4-BE49-F238E27FC236}">
                <a16:creationId xmlns:a16="http://schemas.microsoft.com/office/drawing/2014/main" id="{B741FBC1-B9B6-D400-BC0A-D9101E2C05B3}"/>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3818747" y="2120862"/>
            <a:ext cx="914400" cy="914400"/>
          </a:xfrm>
          <a:prstGeom prst="rect">
            <a:avLst/>
          </a:prstGeom>
        </p:spPr>
      </p:pic>
      <p:pic>
        <p:nvPicPr>
          <p:cNvPr id="37" name="Bild 36" descr="Ruta kontur">
            <a:extLst>
              <a:ext uri="{FF2B5EF4-FFF2-40B4-BE49-F238E27FC236}">
                <a16:creationId xmlns:a16="http://schemas.microsoft.com/office/drawing/2014/main" id="{9E18B459-A7DD-EBBE-F31D-32B1C99D1171}"/>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4720355" y="2120862"/>
            <a:ext cx="914400" cy="914400"/>
          </a:xfrm>
          <a:prstGeom prst="rect">
            <a:avLst/>
          </a:prstGeom>
        </p:spPr>
      </p:pic>
      <p:sp>
        <p:nvSpPr>
          <p:cNvPr id="40" name="textruta 39">
            <a:extLst>
              <a:ext uri="{FF2B5EF4-FFF2-40B4-BE49-F238E27FC236}">
                <a16:creationId xmlns:a16="http://schemas.microsoft.com/office/drawing/2014/main" id="{3D1B3E38-424E-DEEF-A42E-5B1DCEBD3ABA}"/>
              </a:ext>
            </a:extLst>
          </p:cNvPr>
          <p:cNvSpPr txBox="1"/>
          <p:nvPr/>
        </p:nvSpPr>
        <p:spPr>
          <a:xfrm>
            <a:off x="235263" y="3034435"/>
            <a:ext cx="912157" cy="276999"/>
          </a:xfrm>
          <a:prstGeom prst="rect">
            <a:avLst/>
          </a:prstGeom>
          <a:noFill/>
        </p:spPr>
        <p:txBody>
          <a:bodyPr wrap="square" rtlCol="0">
            <a:spAutoFit/>
          </a:bodyPr>
          <a:lstStyle/>
          <a:p>
            <a:pPr algn="ctr"/>
            <a:r>
              <a:rPr lang="sv-SE" sz="1200"/>
              <a:t>Paket 2</a:t>
            </a:r>
          </a:p>
        </p:txBody>
      </p:sp>
      <p:grpSp>
        <p:nvGrpSpPr>
          <p:cNvPr id="13" name="Grupp 12">
            <a:extLst>
              <a:ext uri="{FF2B5EF4-FFF2-40B4-BE49-F238E27FC236}">
                <a16:creationId xmlns:a16="http://schemas.microsoft.com/office/drawing/2014/main" id="{EE4C011A-0074-DBFD-0E18-5321289DF894}"/>
              </a:ext>
            </a:extLst>
          </p:cNvPr>
          <p:cNvGrpSpPr/>
          <p:nvPr/>
        </p:nvGrpSpPr>
        <p:grpSpPr>
          <a:xfrm>
            <a:off x="3861081" y="3395342"/>
            <a:ext cx="820510" cy="820510"/>
            <a:chOff x="4388304" y="4190803"/>
            <a:chExt cx="820510" cy="820510"/>
          </a:xfrm>
        </p:grpSpPr>
        <p:sp>
          <p:nvSpPr>
            <p:cNvPr id="8" name="Ellips 7">
              <a:extLst>
                <a:ext uri="{FF2B5EF4-FFF2-40B4-BE49-F238E27FC236}">
                  <a16:creationId xmlns:a16="http://schemas.microsoft.com/office/drawing/2014/main" id="{37E5356B-2D54-AB5F-E63F-0793A2CCB074}"/>
                </a:ext>
              </a:extLst>
            </p:cNvPr>
            <p:cNvSpPr/>
            <p:nvPr/>
          </p:nvSpPr>
          <p:spPr>
            <a:xfrm>
              <a:off x="4388304" y="4190803"/>
              <a:ext cx="820510" cy="820510"/>
            </a:xfrm>
            <a:prstGeom prst="ellipse">
              <a:avLst/>
            </a:prstGeom>
            <a:solidFill>
              <a:srgbClr val="FDC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7" name="textruta 46">
              <a:extLst>
                <a:ext uri="{FF2B5EF4-FFF2-40B4-BE49-F238E27FC236}">
                  <a16:creationId xmlns:a16="http://schemas.microsoft.com/office/drawing/2014/main" id="{CA34FC16-90F9-2523-9B9C-88BCA9C022D7}"/>
                </a:ext>
              </a:extLst>
            </p:cNvPr>
            <p:cNvSpPr txBox="1"/>
            <p:nvPr/>
          </p:nvSpPr>
          <p:spPr>
            <a:xfrm>
              <a:off x="4485688" y="4383797"/>
              <a:ext cx="625742" cy="400110"/>
            </a:xfrm>
            <a:prstGeom prst="rect">
              <a:avLst/>
            </a:prstGeom>
            <a:noFill/>
          </p:spPr>
          <p:txBody>
            <a:bodyPr wrap="square" rtlCol="0">
              <a:spAutoFit/>
            </a:bodyPr>
            <a:lstStyle/>
            <a:p>
              <a:pPr algn="ctr"/>
              <a:r>
                <a:rPr lang="sv-SE" sz="1000" b="1"/>
                <a:t>Här är </a:t>
              </a:r>
            </a:p>
            <a:p>
              <a:pPr algn="ctr"/>
              <a:r>
                <a:rPr lang="sv-SE" sz="1000" b="1"/>
                <a:t>vi nu</a:t>
              </a:r>
            </a:p>
          </p:txBody>
        </p:sp>
      </p:grpSp>
      <p:sp>
        <p:nvSpPr>
          <p:cNvPr id="48" name="textruta 47">
            <a:extLst>
              <a:ext uri="{FF2B5EF4-FFF2-40B4-BE49-F238E27FC236}">
                <a16:creationId xmlns:a16="http://schemas.microsoft.com/office/drawing/2014/main" id="{FF09392D-E234-29C0-D21B-5978FA41C944}"/>
              </a:ext>
            </a:extLst>
          </p:cNvPr>
          <p:cNvSpPr txBox="1"/>
          <p:nvPr/>
        </p:nvSpPr>
        <p:spPr>
          <a:xfrm>
            <a:off x="5119010" y="4301463"/>
            <a:ext cx="4851008" cy="2123658"/>
          </a:xfrm>
          <a:prstGeom prst="rect">
            <a:avLst/>
          </a:prstGeom>
          <a:noFill/>
        </p:spPr>
        <p:txBody>
          <a:bodyPr wrap="none" lIns="91440" tIns="45720" rIns="91440" bIns="45720" rtlCol="0" anchor="t">
            <a:spAutoFit/>
          </a:bodyPr>
          <a:lstStyle/>
          <a:p>
            <a:r>
              <a:rPr lang="sv-SE" sz="1200" b="1"/>
              <a:t>Hur </a:t>
            </a:r>
            <a:r>
              <a:rPr lang="sv-SE" sz="1200" b="1" err="1"/>
              <a:t>chefspaket</a:t>
            </a:r>
            <a:r>
              <a:rPr lang="sv-SE" sz="1200" b="1"/>
              <a:t> kommuniceras ut i organisationen:</a:t>
            </a:r>
          </a:p>
          <a:p>
            <a:endParaRPr lang="sv-SE" sz="1200"/>
          </a:p>
          <a:p>
            <a:pPr marL="171450" indent="-171450">
              <a:buFont typeface="Arial" panose="020B0604020202020204" pitchFamily="34" charset="0"/>
              <a:buChar char="•"/>
            </a:pPr>
            <a:r>
              <a:rPr lang="sv-SE" sz="1200"/>
              <a:t>Muntlig genomgång i </a:t>
            </a:r>
            <a:r>
              <a:rPr lang="sv-SE" sz="1200" err="1"/>
              <a:t>ledningsforum</a:t>
            </a:r>
            <a:r>
              <a:rPr lang="sv-SE" sz="1200"/>
              <a:t> (eventuellt med frågor &amp; svar)</a:t>
            </a:r>
          </a:p>
          <a:p>
            <a:pPr marL="171450" indent="-171450">
              <a:buFont typeface="Arial" panose="020B0604020202020204" pitchFamily="34" charset="0"/>
              <a:buChar char="•"/>
            </a:pPr>
            <a:r>
              <a:rPr lang="sv-SE" sz="1200"/>
              <a:t>Digitalt Teams-möte som komplement för frågor och svar</a:t>
            </a:r>
          </a:p>
          <a:p>
            <a:pPr marL="171450" indent="-171450">
              <a:buFont typeface="Arial" panose="020B0604020202020204" pitchFamily="34" charset="0"/>
              <a:buChar char="•"/>
            </a:pPr>
            <a:r>
              <a:rPr lang="sv-SE" sz="1200"/>
              <a:t>Stöd av förvaltningens förändringsteam</a:t>
            </a:r>
          </a:p>
          <a:p>
            <a:pPr marL="171450" indent="-171450">
              <a:buFont typeface="Arial" panose="020B0604020202020204" pitchFamily="34" charset="0"/>
              <a:buChar char="•"/>
            </a:pPr>
            <a:r>
              <a:rPr lang="sv-SE" sz="1200"/>
              <a:t>Flera olika format (digitalt och analogt)</a:t>
            </a:r>
          </a:p>
          <a:p>
            <a:pPr marL="171450" indent="-171450">
              <a:buFont typeface="Arial" panose="020B0604020202020204" pitchFamily="34" charset="0"/>
              <a:buChar char="•"/>
            </a:pPr>
            <a:r>
              <a:rPr lang="sv-SE" sz="1200"/>
              <a:t>Samlad information på fvis.regionhalland.se</a:t>
            </a:r>
          </a:p>
          <a:p>
            <a:pPr marL="171450" indent="-171450">
              <a:buFont typeface="Arial" panose="020B0604020202020204" pitchFamily="34" charset="0"/>
              <a:buChar char="•"/>
            </a:pPr>
            <a:r>
              <a:rPr lang="sv-SE" sz="1200"/>
              <a:t>Eventuell Teamskanal</a:t>
            </a:r>
            <a:endParaRPr lang="sv-SE" sz="1200">
              <a:cs typeface="Arial"/>
            </a:endParaRPr>
          </a:p>
          <a:p>
            <a:pPr marL="171450" indent="-171450">
              <a:buFontTx/>
              <a:buChar char="-"/>
            </a:pPr>
            <a:endParaRPr lang="sv-SE" sz="1200"/>
          </a:p>
          <a:p>
            <a:pPr marL="171450" indent="-171450">
              <a:buFontTx/>
              <a:buChar char="-"/>
            </a:pPr>
            <a:endParaRPr lang="sv-SE" sz="1200"/>
          </a:p>
          <a:p>
            <a:endParaRPr lang="sv-SE" sz="1200"/>
          </a:p>
        </p:txBody>
      </p:sp>
      <p:graphicFrame>
        <p:nvGraphicFramePr>
          <p:cNvPr id="10" name="Tabell 5">
            <a:extLst>
              <a:ext uri="{FF2B5EF4-FFF2-40B4-BE49-F238E27FC236}">
                <a16:creationId xmlns:a16="http://schemas.microsoft.com/office/drawing/2014/main" id="{1F43C147-F5AD-CC6E-A503-EF9BD654E367}"/>
              </a:ext>
            </a:extLst>
          </p:cNvPr>
          <p:cNvGraphicFramePr>
            <a:graphicFrameLocks noGrp="1"/>
          </p:cNvGraphicFramePr>
          <p:nvPr>
            <p:extLst>
              <p:ext uri="{D42A27DB-BD31-4B8C-83A1-F6EECF244321}">
                <p14:modId xmlns:p14="http://schemas.microsoft.com/office/powerpoint/2010/main" val="3995924680"/>
              </p:ext>
            </p:extLst>
          </p:nvPr>
        </p:nvGraphicFramePr>
        <p:xfrm>
          <a:off x="234841" y="1305440"/>
          <a:ext cx="5406910" cy="731520"/>
        </p:xfrm>
        <a:graphic>
          <a:graphicData uri="http://schemas.openxmlformats.org/drawingml/2006/table">
            <a:tbl>
              <a:tblPr firstRow="1" bandRow="1">
                <a:tableStyleId>{2D5ABB26-0587-4C30-8999-92F81FD0307C}</a:tableStyleId>
              </a:tblPr>
              <a:tblGrid>
                <a:gridCol w="450576">
                  <a:extLst>
                    <a:ext uri="{9D8B030D-6E8A-4147-A177-3AD203B41FA5}">
                      <a16:colId xmlns:a16="http://schemas.microsoft.com/office/drawing/2014/main" val="1342312561"/>
                    </a:ext>
                  </a:extLst>
                </a:gridCol>
                <a:gridCol w="450576">
                  <a:extLst>
                    <a:ext uri="{9D8B030D-6E8A-4147-A177-3AD203B41FA5}">
                      <a16:colId xmlns:a16="http://schemas.microsoft.com/office/drawing/2014/main" val="2557488078"/>
                    </a:ext>
                  </a:extLst>
                </a:gridCol>
                <a:gridCol w="451926">
                  <a:extLst>
                    <a:ext uri="{9D8B030D-6E8A-4147-A177-3AD203B41FA5}">
                      <a16:colId xmlns:a16="http://schemas.microsoft.com/office/drawing/2014/main" val="1605667458"/>
                    </a:ext>
                  </a:extLst>
                </a:gridCol>
                <a:gridCol w="449224">
                  <a:extLst>
                    <a:ext uri="{9D8B030D-6E8A-4147-A177-3AD203B41FA5}">
                      <a16:colId xmlns:a16="http://schemas.microsoft.com/office/drawing/2014/main" val="2731346132"/>
                    </a:ext>
                  </a:extLst>
                </a:gridCol>
                <a:gridCol w="450576">
                  <a:extLst>
                    <a:ext uri="{9D8B030D-6E8A-4147-A177-3AD203B41FA5}">
                      <a16:colId xmlns:a16="http://schemas.microsoft.com/office/drawing/2014/main" val="2108647920"/>
                    </a:ext>
                  </a:extLst>
                </a:gridCol>
                <a:gridCol w="520820">
                  <a:extLst>
                    <a:ext uri="{9D8B030D-6E8A-4147-A177-3AD203B41FA5}">
                      <a16:colId xmlns:a16="http://schemas.microsoft.com/office/drawing/2014/main" val="824799519"/>
                    </a:ext>
                  </a:extLst>
                </a:gridCol>
                <a:gridCol w="380332">
                  <a:extLst>
                    <a:ext uri="{9D8B030D-6E8A-4147-A177-3AD203B41FA5}">
                      <a16:colId xmlns:a16="http://schemas.microsoft.com/office/drawing/2014/main" val="933897521"/>
                    </a:ext>
                  </a:extLst>
                </a:gridCol>
                <a:gridCol w="450576">
                  <a:extLst>
                    <a:ext uri="{9D8B030D-6E8A-4147-A177-3AD203B41FA5}">
                      <a16:colId xmlns:a16="http://schemas.microsoft.com/office/drawing/2014/main" val="752681070"/>
                    </a:ext>
                  </a:extLst>
                </a:gridCol>
                <a:gridCol w="450576">
                  <a:extLst>
                    <a:ext uri="{9D8B030D-6E8A-4147-A177-3AD203B41FA5}">
                      <a16:colId xmlns:a16="http://schemas.microsoft.com/office/drawing/2014/main" val="1928694281"/>
                    </a:ext>
                  </a:extLst>
                </a:gridCol>
                <a:gridCol w="450576">
                  <a:extLst>
                    <a:ext uri="{9D8B030D-6E8A-4147-A177-3AD203B41FA5}">
                      <a16:colId xmlns:a16="http://schemas.microsoft.com/office/drawing/2014/main" val="1115471016"/>
                    </a:ext>
                  </a:extLst>
                </a:gridCol>
                <a:gridCol w="450576">
                  <a:extLst>
                    <a:ext uri="{9D8B030D-6E8A-4147-A177-3AD203B41FA5}">
                      <a16:colId xmlns:a16="http://schemas.microsoft.com/office/drawing/2014/main" val="3563196991"/>
                    </a:ext>
                  </a:extLst>
                </a:gridCol>
                <a:gridCol w="450576">
                  <a:extLst>
                    <a:ext uri="{9D8B030D-6E8A-4147-A177-3AD203B41FA5}">
                      <a16:colId xmlns:a16="http://schemas.microsoft.com/office/drawing/2014/main" val="3212966204"/>
                    </a:ext>
                  </a:extLst>
                </a:gridCol>
              </a:tblGrid>
              <a:tr h="322823">
                <a:tc>
                  <a:txBody>
                    <a:bodyPr/>
                    <a:lstStyle/>
                    <a:p>
                      <a:pPr algn="ctr"/>
                      <a:endParaRPr lang="sv-SE" sz="1200"/>
                    </a:p>
                    <a:p>
                      <a:pPr algn="ctr"/>
                      <a:endParaRPr lang="sv-SE" sz="12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p>
                      <a:pPr algn="ctr"/>
                      <a:r>
                        <a:rPr lang="sv-SE" sz="1200"/>
                        <a:t>Q1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p>
                      <a:pPr algn="ctr"/>
                      <a:r>
                        <a:rPr lang="sv-SE" sz="1200"/>
                        <a:t>Q2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sv-SE" sz="1200" b="1"/>
                        <a:t>2023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sv-SE" sz="1200" b="1"/>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p>
                      <a:pPr algn="ctr"/>
                      <a:r>
                        <a:rPr lang="sv-SE" sz="1200"/>
                        <a:t>Q3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p>
                      <a:pPr algn="ctr"/>
                      <a:r>
                        <a:rPr lang="sv-SE" sz="1200"/>
                        <a:t>Q4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4393061"/>
                  </a:ext>
                </a:extLst>
              </a:tr>
              <a:tr h="218991">
                <a:tc>
                  <a:txBody>
                    <a:bodyPr/>
                    <a:lstStyle/>
                    <a:p>
                      <a:pPr algn="ctr"/>
                      <a:r>
                        <a:rPr lang="sv-SE" sz="1200"/>
                        <a:t>jan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feb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mar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apr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maj</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jun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jul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aug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sep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okt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nov</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dec</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612580617"/>
                  </a:ext>
                </a:extLst>
              </a:tr>
            </a:tbl>
          </a:graphicData>
        </a:graphic>
      </p:graphicFrame>
      <p:graphicFrame>
        <p:nvGraphicFramePr>
          <p:cNvPr id="9" name="Tabell 5">
            <a:extLst>
              <a:ext uri="{FF2B5EF4-FFF2-40B4-BE49-F238E27FC236}">
                <a16:creationId xmlns:a16="http://schemas.microsoft.com/office/drawing/2014/main" id="{BB0F8526-B55B-5810-9FE0-3217F372AB76}"/>
              </a:ext>
            </a:extLst>
          </p:cNvPr>
          <p:cNvGraphicFramePr>
            <a:graphicFrameLocks noGrp="1"/>
          </p:cNvGraphicFramePr>
          <p:nvPr>
            <p:extLst>
              <p:ext uri="{D42A27DB-BD31-4B8C-83A1-F6EECF244321}">
                <p14:modId xmlns:p14="http://schemas.microsoft.com/office/powerpoint/2010/main" val="2463562363"/>
              </p:ext>
            </p:extLst>
          </p:nvPr>
        </p:nvGraphicFramePr>
        <p:xfrm>
          <a:off x="5646974" y="1308325"/>
          <a:ext cx="5406910" cy="731520"/>
        </p:xfrm>
        <a:graphic>
          <a:graphicData uri="http://schemas.openxmlformats.org/drawingml/2006/table">
            <a:tbl>
              <a:tblPr firstRow="1" bandRow="1">
                <a:tableStyleId>{2D5ABB26-0587-4C30-8999-92F81FD0307C}</a:tableStyleId>
              </a:tblPr>
              <a:tblGrid>
                <a:gridCol w="450576">
                  <a:extLst>
                    <a:ext uri="{9D8B030D-6E8A-4147-A177-3AD203B41FA5}">
                      <a16:colId xmlns:a16="http://schemas.microsoft.com/office/drawing/2014/main" val="1342312561"/>
                    </a:ext>
                  </a:extLst>
                </a:gridCol>
                <a:gridCol w="450576">
                  <a:extLst>
                    <a:ext uri="{9D8B030D-6E8A-4147-A177-3AD203B41FA5}">
                      <a16:colId xmlns:a16="http://schemas.microsoft.com/office/drawing/2014/main" val="2557488078"/>
                    </a:ext>
                  </a:extLst>
                </a:gridCol>
                <a:gridCol w="451926">
                  <a:extLst>
                    <a:ext uri="{9D8B030D-6E8A-4147-A177-3AD203B41FA5}">
                      <a16:colId xmlns:a16="http://schemas.microsoft.com/office/drawing/2014/main" val="1605667458"/>
                    </a:ext>
                  </a:extLst>
                </a:gridCol>
                <a:gridCol w="449224">
                  <a:extLst>
                    <a:ext uri="{9D8B030D-6E8A-4147-A177-3AD203B41FA5}">
                      <a16:colId xmlns:a16="http://schemas.microsoft.com/office/drawing/2014/main" val="2731346132"/>
                    </a:ext>
                  </a:extLst>
                </a:gridCol>
                <a:gridCol w="450576">
                  <a:extLst>
                    <a:ext uri="{9D8B030D-6E8A-4147-A177-3AD203B41FA5}">
                      <a16:colId xmlns:a16="http://schemas.microsoft.com/office/drawing/2014/main" val="2108647920"/>
                    </a:ext>
                  </a:extLst>
                </a:gridCol>
                <a:gridCol w="533855">
                  <a:extLst>
                    <a:ext uri="{9D8B030D-6E8A-4147-A177-3AD203B41FA5}">
                      <a16:colId xmlns:a16="http://schemas.microsoft.com/office/drawing/2014/main" val="824799519"/>
                    </a:ext>
                  </a:extLst>
                </a:gridCol>
                <a:gridCol w="367297">
                  <a:extLst>
                    <a:ext uri="{9D8B030D-6E8A-4147-A177-3AD203B41FA5}">
                      <a16:colId xmlns:a16="http://schemas.microsoft.com/office/drawing/2014/main" val="933897521"/>
                    </a:ext>
                  </a:extLst>
                </a:gridCol>
                <a:gridCol w="450576">
                  <a:extLst>
                    <a:ext uri="{9D8B030D-6E8A-4147-A177-3AD203B41FA5}">
                      <a16:colId xmlns:a16="http://schemas.microsoft.com/office/drawing/2014/main" val="752681070"/>
                    </a:ext>
                  </a:extLst>
                </a:gridCol>
                <a:gridCol w="450576">
                  <a:extLst>
                    <a:ext uri="{9D8B030D-6E8A-4147-A177-3AD203B41FA5}">
                      <a16:colId xmlns:a16="http://schemas.microsoft.com/office/drawing/2014/main" val="1928694281"/>
                    </a:ext>
                  </a:extLst>
                </a:gridCol>
                <a:gridCol w="450576">
                  <a:extLst>
                    <a:ext uri="{9D8B030D-6E8A-4147-A177-3AD203B41FA5}">
                      <a16:colId xmlns:a16="http://schemas.microsoft.com/office/drawing/2014/main" val="1115471016"/>
                    </a:ext>
                  </a:extLst>
                </a:gridCol>
                <a:gridCol w="450576">
                  <a:extLst>
                    <a:ext uri="{9D8B030D-6E8A-4147-A177-3AD203B41FA5}">
                      <a16:colId xmlns:a16="http://schemas.microsoft.com/office/drawing/2014/main" val="3563196991"/>
                    </a:ext>
                  </a:extLst>
                </a:gridCol>
                <a:gridCol w="450576">
                  <a:extLst>
                    <a:ext uri="{9D8B030D-6E8A-4147-A177-3AD203B41FA5}">
                      <a16:colId xmlns:a16="http://schemas.microsoft.com/office/drawing/2014/main" val="3212966204"/>
                    </a:ext>
                  </a:extLst>
                </a:gridCol>
              </a:tblGrid>
              <a:tr h="322823">
                <a:tc>
                  <a:txBody>
                    <a:bodyPr/>
                    <a:lstStyle/>
                    <a:p>
                      <a:pPr algn="ctr"/>
                      <a:endParaRPr lang="sv-SE" sz="1200"/>
                    </a:p>
                    <a:p>
                      <a:pPr algn="ctr"/>
                      <a:endParaRPr lang="sv-SE" sz="120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p>
                      <a:pPr algn="ctr"/>
                      <a:r>
                        <a:rPr lang="sv-SE" sz="1200"/>
                        <a:t>Q1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p>
                      <a:pPr algn="ctr"/>
                      <a:r>
                        <a:rPr lang="sv-SE" sz="1200"/>
                        <a:t>Q2</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sv-SE" sz="1200" b="1"/>
                        <a:t>2024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sv-SE" sz="1200" b="1"/>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p>
                      <a:pPr algn="ctr"/>
                      <a:r>
                        <a:rPr lang="sv-SE" sz="1200"/>
                        <a:t>Q3</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p>
                      <a:pPr algn="ctr"/>
                      <a:r>
                        <a:rPr lang="sv-SE" sz="1200"/>
                        <a:t>Q4</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sv-SE" sz="120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4393061"/>
                  </a:ext>
                </a:extLst>
              </a:tr>
              <a:tr h="218991">
                <a:tc>
                  <a:txBody>
                    <a:bodyPr/>
                    <a:lstStyle/>
                    <a:p>
                      <a:pPr algn="ctr"/>
                      <a:r>
                        <a:rPr lang="sv-SE" sz="1200"/>
                        <a:t>jan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feb</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mar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apr</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maj</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jun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jul</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aug</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sep</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okt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nov</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sv-SE" sz="1200"/>
                        <a:t>dec</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612580617"/>
                  </a:ext>
                </a:extLst>
              </a:tr>
            </a:tbl>
          </a:graphicData>
        </a:graphic>
      </p:graphicFrame>
      <p:pic>
        <p:nvPicPr>
          <p:cNvPr id="14" name="Bild 13" descr="Ruta kontur">
            <a:extLst>
              <a:ext uri="{FF2B5EF4-FFF2-40B4-BE49-F238E27FC236}">
                <a16:creationId xmlns:a16="http://schemas.microsoft.com/office/drawing/2014/main" id="{249EF74B-B38E-F999-CCB5-9665033C4E56}"/>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5656177" y="2138212"/>
            <a:ext cx="914400" cy="914400"/>
          </a:xfrm>
          <a:prstGeom prst="rect">
            <a:avLst/>
          </a:prstGeom>
        </p:spPr>
      </p:pic>
      <p:pic>
        <p:nvPicPr>
          <p:cNvPr id="15" name="Bild 14" descr="Ruta kontur">
            <a:extLst>
              <a:ext uri="{FF2B5EF4-FFF2-40B4-BE49-F238E27FC236}">
                <a16:creationId xmlns:a16="http://schemas.microsoft.com/office/drawing/2014/main" id="{F22EF4C2-1974-3F4E-EF6F-1B12E59D1939}"/>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6560401" y="2138212"/>
            <a:ext cx="914400" cy="914400"/>
          </a:xfrm>
          <a:prstGeom prst="rect">
            <a:avLst/>
          </a:prstGeom>
        </p:spPr>
      </p:pic>
      <p:pic>
        <p:nvPicPr>
          <p:cNvPr id="16" name="Bild 15" descr="Ruta kontur">
            <a:extLst>
              <a:ext uri="{FF2B5EF4-FFF2-40B4-BE49-F238E27FC236}">
                <a16:creationId xmlns:a16="http://schemas.microsoft.com/office/drawing/2014/main" id="{6DDAE6EF-3A12-FB5B-CD84-7FC5A4686400}"/>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7470461" y="2138212"/>
            <a:ext cx="914400" cy="914400"/>
          </a:xfrm>
          <a:prstGeom prst="rect">
            <a:avLst/>
          </a:prstGeom>
        </p:spPr>
      </p:pic>
      <p:pic>
        <p:nvPicPr>
          <p:cNvPr id="18" name="Bild 17" descr="Ruta kontur">
            <a:extLst>
              <a:ext uri="{FF2B5EF4-FFF2-40B4-BE49-F238E27FC236}">
                <a16:creationId xmlns:a16="http://schemas.microsoft.com/office/drawing/2014/main" id="{2A0B4106-028D-A584-C1D1-9575F3B94CBD}"/>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9252895" y="2138212"/>
            <a:ext cx="914400" cy="914400"/>
          </a:xfrm>
          <a:prstGeom prst="rect">
            <a:avLst/>
          </a:prstGeom>
        </p:spPr>
      </p:pic>
      <p:pic>
        <p:nvPicPr>
          <p:cNvPr id="19" name="Bild 18" descr="Ruta kontur">
            <a:extLst>
              <a:ext uri="{FF2B5EF4-FFF2-40B4-BE49-F238E27FC236}">
                <a16:creationId xmlns:a16="http://schemas.microsoft.com/office/drawing/2014/main" id="{AACCA162-E87E-975D-56EE-8D184AAFA026}"/>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0154503" y="2138212"/>
            <a:ext cx="914400" cy="914400"/>
          </a:xfrm>
          <a:prstGeom prst="rect">
            <a:avLst/>
          </a:prstGeom>
        </p:spPr>
      </p:pic>
      <p:sp>
        <p:nvSpPr>
          <p:cNvPr id="20" name="textruta 19">
            <a:extLst>
              <a:ext uri="{FF2B5EF4-FFF2-40B4-BE49-F238E27FC236}">
                <a16:creationId xmlns:a16="http://schemas.microsoft.com/office/drawing/2014/main" id="{820EEC0E-A1B2-94E9-F7C4-FE86B35A79D7}"/>
              </a:ext>
            </a:extLst>
          </p:cNvPr>
          <p:cNvSpPr txBox="1"/>
          <p:nvPr/>
        </p:nvSpPr>
        <p:spPr>
          <a:xfrm>
            <a:off x="1155625" y="3034435"/>
            <a:ext cx="912157" cy="276999"/>
          </a:xfrm>
          <a:prstGeom prst="rect">
            <a:avLst/>
          </a:prstGeom>
          <a:noFill/>
        </p:spPr>
        <p:txBody>
          <a:bodyPr wrap="square" rtlCol="0">
            <a:spAutoFit/>
          </a:bodyPr>
          <a:lstStyle/>
          <a:p>
            <a:pPr algn="ctr"/>
            <a:r>
              <a:rPr lang="sv-SE" sz="1200"/>
              <a:t>Paket 3</a:t>
            </a:r>
          </a:p>
        </p:txBody>
      </p:sp>
      <p:sp>
        <p:nvSpPr>
          <p:cNvPr id="21" name="textruta 20">
            <a:extLst>
              <a:ext uri="{FF2B5EF4-FFF2-40B4-BE49-F238E27FC236}">
                <a16:creationId xmlns:a16="http://schemas.microsoft.com/office/drawing/2014/main" id="{A27550F7-59FD-ACC2-026A-680F24AE4D07}"/>
              </a:ext>
            </a:extLst>
          </p:cNvPr>
          <p:cNvSpPr txBox="1"/>
          <p:nvPr/>
        </p:nvSpPr>
        <p:spPr>
          <a:xfrm>
            <a:off x="2061646" y="3034435"/>
            <a:ext cx="912157" cy="276999"/>
          </a:xfrm>
          <a:prstGeom prst="rect">
            <a:avLst/>
          </a:prstGeom>
          <a:noFill/>
        </p:spPr>
        <p:txBody>
          <a:bodyPr wrap="square" rtlCol="0">
            <a:spAutoFit/>
          </a:bodyPr>
          <a:lstStyle/>
          <a:p>
            <a:pPr algn="ctr"/>
            <a:r>
              <a:rPr lang="sv-SE" sz="1200"/>
              <a:t>Paket 4</a:t>
            </a:r>
          </a:p>
        </p:txBody>
      </p:sp>
      <p:sp>
        <p:nvSpPr>
          <p:cNvPr id="23" name="textruta 22">
            <a:extLst>
              <a:ext uri="{FF2B5EF4-FFF2-40B4-BE49-F238E27FC236}">
                <a16:creationId xmlns:a16="http://schemas.microsoft.com/office/drawing/2014/main" id="{E8626A3D-D882-407A-ACB1-8CD10728A6A4}"/>
              </a:ext>
            </a:extLst>
          </p:cNvPr>
          <p:cNvSpPr txBox="1"/>
          <p:nvPr/>
        </p:nvSpPr>
        <p:spPr>
          <a:xfrm>
            <a:off x="3830360" y="3034435"/>
            <a:ext cx="912157" cy="276999"/>
          </a:xfrm>
          <a:prstGeom prst="rect">
            <a:avLst/>
          </a:prstGeom>
          <a:noFill/>
        </p:spPr>
        <p:txBody>
          <a:bodyPr wrap="square" rtlCol="0">
            <a:spAutoFit/>
          </a:bodyPr>
          <a:lstStyle/>
          <a:p>
            <a:pPr algn="ctr"/>
            <a:r>
              <a:rPr lang="sv-SE" sz="1200"/>
              <a:t>Paket 5</a:t>
            </a:r>
          </a:p>
        </p:txBody>
      </p:sp>
      <p:sp>
        <p:nvSpPr>
          <p:cNvPr id="24" name="textruta 23">
            <a:extLst>
              <a:ext uri="{FF2B5EF4-FFF2-40B4-BE49-F238E27FC236}">
                <a16:creationId xmlns:a16="http://schemas.microsoft.com/office/drawing/2014/main" id="{74B75290-8DC2-DDE0-6BD2-B86E6D1CF278}"/>
              </a:ext>
            </a:extLst>
          </p:cNvPr>
          <p:cNvSpPr txBox="1"/>
          <p:nvPr/>
        </p:nvSpPr>
        <p:spPr>
          <a:xfrm>
            <a:off x="4744370" y="3034435"/>
            <a:ext cx="912157" cy="276999"/>
          </a:xfrm>
          <a:prstGeom prst="rect">
            <a:avLst/>
          </a:prstGeom>
          <a:noFill/>
        </p:spPr>
        <p:txBody>
          <a:bodyPr wrap="square" rtlCol="0">
            <a:spAutoFit/>
          </a:bodyPr>
          <a:lstStyle/>
          <a:p>
            <a:pPr algn="ctr"/>
            <a:r>
              <a:rPr lang="sv-SE" sz="1200"/>
              <a:t>Paket 6</a:t>
            </a:r>
          </a:p>
        </p:txBody>
      </p:sp>
      <p:sp>
        <p:nvSpPr>
          <p:cNvPr id="25" name="textruta 24">
            <a:extLst>
              <a:ext uri="{FF2B5EF4-FFF2-40B4-BE49-F238E27FC236}">
                <a16:creationId xmlns:a16="http://schemas.microsoft.com/office/drawing/2014/main" id="{91919B06-2152-325F-DDF6-45FF0D6C1CD1}"/>
              </a:ext>
            </a:extLst>
          </p:cNvPr>
          <p:cNvSpPr txBox="1"/>
          <p:nvPr/>
        </p:nvSpPr>
        <p:spPr>
          <a:xfrm>
            <a:off x="5691784" y="3034435"/>
            <a:ext cx="912157" cy="276999"/>
          </a:xfrm>
          <a:prstGeom prst="rect">
            <a:avLst/>
          </a:prstGeom>
          <a:noFill/>
        </p:spPr>
        <p:txBody>
          <a:bodyPr wrap="square" rtlCol="0">
            <a:spAutoFit/>
          </a:bodyPr>
          <a:lstStyle/>
          <a:p>
            <a:pPr algn="ctr"/>
            <a:r>
              <a:rPr lang="sv-SE" sz="1200"/>
              <a:t>Paket 7</a:t>
            </a:r>
          </a:p>
        </p:txBody>
      </p:sp>
      <p:sp>
        <p:nvSpPr>
          <p:cNvPr id="26" name="textruta 25">
            <a:extLst>
              <a:ext uri="{FF2B5EF4-FFF2-40B4-BE49-F238E27FC236}">
                <a16:creationId xmlns:a16="http://schemas.microsoft.com/office/drawing/2014/main" id="{97E3C40E-014D-053C-43C8-91D04A47C15F}"/>
              </a:ext>
            </a:extLst>
          </p:cNvPr>
          <p:cNvSpPr txBox="1"/>
          <p:nvPr/>
        </p:nvSpPr>
        <p:spPr>
          <a:xfrm>
            <a:off x="6569594" y="3034434"/>
            <a:ext cx="912157" cy="276999"/>
          </a:xfrm>
          <a:prstGeom prst="rect">
            <a:avLst/>
          </a:prstGeom>
          <a:noFill/>
        </p:spPr>
        <p:txBody>
          <a:bodyPr wrap="square" rtlCol="0">
            <a:spAutoFit/>
          </a:bodyPr>
          <a:lstStyle/>
          <a:p>
            <a:pPr algn="ctr"/>
            <a:r>
              <a:rPr lang="sv-SE" sz="1200"/>
              <a:t>Paket 8</a:t>
            </a:r>
          </a:p>
        </p:txBody>
      </p:sp>
      <p:sp>
        <p:nvSpPr>
          <p:cNvPr id="27" name="textruta 26">
            <a:extLst>
              <a:ext uri="{FF2B5EF4-FFF2-40B4-BE49-F238E27FC236}">
                <a16:creationId xmlns:a16="http://schemas.microsoft.com/office/drawing/2014/main" id="{F8B00CBF-F1EF-6853-3ADB-C8C061416A90}"/>
              </a:ext>
            </a:extLst>
          </p:cNvPr>
          <p:cNvSpPr txBox="1"/>
          <p:nvPr/>
        </p:nvSpPr>
        <p:spPr>
          <a:xfrm>
            <a:off x="7419790" y="3034434"/>
            <a:ext cx="1044190" cy="276999"/>
          </a:xfrm>
          <a:prstGeom prst="rect">
            <a:avLst/>
          </a:prstGeom>
          <a:noFill/>
        </p:spPr>
        <p:txBody>
          <a:bodyPr wrap="square" rtlCol="0">
            <a:spAutoFit/>
          </a:bodyPr>
          <a:lstStyle/>
          <a:p>
            <a:pPr algn="ctr"/>
            <a:r>
              <a:rPr lang="sv-SE" sz="1200"/>
              <a:t>Paket 9</a:t>
            </a:r>
          </a:p>
        </p:txBody>
      </p:sp>
      <p:sp>
        <p:nvSpPr>
          <p:cNvPr id="52" name="textruta 51">
            <a:extLst>
              <a:ext uri="{FF2B5EF4-FFF2-40B4-BE49-F238E27FC236}">
                <a16:creationId xmlns:a16="http://schemas.microsoft.com/office/drawing/2014/main" id="{8D2D8B86-1A88-3EE3-6DCE-78527CC9209A}"/>
              </a:ext>
            </a:extLst>
          </p:cNvPr>
          <p:cNvSpPr txBox="1"/>
          <p:nvPr/>
        </p:nvSpPr>
        <p:spPr>
          <a:xfrm>
            <a:off x="9198531" y="3034434"/>
            <a:ext cx="1044190" cy="276999"/>
          </a:xfrm>
          <a:prstGeom prst="rect">
            <a:avLst/>
          </a:prstGeom>
          <a:noFill/>
        </p:spPr>
        <p:txBody>
          <a:bodyPr wrap="square" rtlCol="0">
            <a:spAutoFit/>
          </a:bodyPr>
          <a:lstStyle/>
          <a:p>
            <a:pPr algn="ctr"/>
            <a:r>
              <a:rPr lang="sv-SE" sz="1200"/>
              <a:t>Paket 10</a:t>
            </a:r>
          </a:p>
        </p:txBody>
      </p:sp>
      <p:sp>
        <p:nvSpPr>
          <p:cNvPr id="62" name="textruta 61">
            <a:extLst>
              <a:ext uri="{FF2B5EF4-FFF2-40B4-BE49-F238E27FC236}">
                <a16:creationId xmlns:a16="http://schemas.microsoft.com/office/drawing/2014/main" id="{98BB11ED-B7DA-560D-8981-8836C820DE85}"/>
              </a:ext>
            </a:extLst>
          </p:cNvPr>
          <p:cNvSpPr txBox="1"/>
          <p:nvPr/>
        </p:nvSpPr>
        <p:spPr>
          <a:xfrm>
            <a:off x="10112921" y="3034434"/>
            <a:ext cx="1044190" cy="276999"/>
          </a:xfrm>
          <a:prstGeom prst="rect">
            <a:avLst/>
          </a:prstGeom>
          <a:noFill/>
        </p:spPr>
        <p:txBody>
          <a:bodyPr wrap="square" rtlCol="0">
            <a:spAutoFit/>
          </a:bodyPr>
          <a:lstStyle/>
          <a:p>
            <a:pPr algn="ctr"/>
            <a:r>
              <a:rPr lang="sv-SE" sz="1200"/>
              <a:t>Paket 11</a:t>
            </a:r>
          </a:p>
        </p:txBody>
      </p:sp>
      <p:sp>
        <p:nvSpPr>
          <p:cNvPr id="66" name="textruta 65">
            <a:extLst>
              <a:ext uri="{FF2B5EF4-FFF2-40B4-BE49-F238E27FC236}">
                <a16:creationId xmlns:a16="http://schemas.microsoft.com/office/drawing/2014/main" id="{78420B5D-455B-459E-18B1-E10E5486E944}"/>
              </a:ext>
            </a:extLst>
          </p:cNvPr>
          <p:cNvSpPr txBox="1"/>
          <p:nvPr/>
        </p:nvSpPr>
        <p:spPr>
          <a:xfrm>
            <a:off x="920257" y="4869152"/>
            <a:ext cx="2823979" cy="830997"/>
          </a:xfrm>
          <a:prstGeom prst="rect">
            <a:avLst/>
          </a:prstGeom>
          <a:noFill/>
        </p:spPr>
        <p:txBody>
          <a:bodyPr wrap="square" rtlCol="0" anchor="ctr">
            <a:spAutoFit/>
          </a:bodyPr>
          <a:lstStyle/>
          <a:p>
            <a:r>
              <a:rPr lang="sv-SE" sz="1200" b="1"/>
              <a:t>Innehåll i chefspaketet:</a:t>
            </a:r>
          </a:p>
          <a:p>
            <a:endParaRPr lang="sv-SE" sz="1200" b="1"/>
          </a:p>
          <a:p>
            <a:pPr marL="171450" indent="-171450">
              <a:buFont typeface="Arial" panose="020B0604020202020204" pitchFamily="34" charset="0"/>
              <a:buChar char="•"/>
            </a:pPr>
            <a:r>
              <a:rPr lang="sv-SE" sz="1200"/>
              <a:t>Del 1: Bakgrundsinfo till chef (blått)</a:t>
            </a:r>
          </a:p>
          <a:p>
            <a:pPr marL="171450" indent="-171450">
              <a:buFont typeface="Arial" panose="020B0604020202020204" pitchFamily="34" charset="0"/>
              <a:buChar char="•"/>
            </a:pPr>
            <a:r>
              <a:rPr lang="sv-SE" sz="1200"/>
              <a:t>Del 2: APT-material till medarbetare</a:t>
            </a:r>
          </a:p>
        </p:txBody>
      </p:sp>
      <p:cxnSp>
        <p:nvCxnSpPr>
          <p:cNvPr id="22" name="Rak koppling 21">
            <a:extLst>
              <a:ext uri="{FF2B5EF4-FFF2-40B4-BE49-F238E27FC236}">
                <a16:creationId xmlns:a16="http://schemas.microsoft.com/office/drawing/2014/main" id="{ACC067FD-D5CD-9E59-7D6E-4710234774C1}"/>
              </a:ext>
            </a:extLst>
          </p:cNvPr>
          <p:cNvCxnSpPr>
            <a:cxnSpLocks/>
          </p:cNvCxnSpPr>
          <p:nvPr/>
        </p:nvCxnSpPr>
        <p:spPr>
          <a:xfrm flipH="1">
            <a:off x="11053884" y="1762240"/>
            <a:ext cx="1130362" cy="0"/>
          </a:xfrm>
          <a:prstGeom prst="line">
            <a:avLst/>
          </a:prstGeom>
          <a:ln/>
        </p:spPr>
        <p:style>
          <a:lnRef idx="2">
            <a:schemeClr val="dk1"/>
          </a:lnRef>
          <a:fillRef idx="0">
            <a:schemeClr val="dk1"/>
          </a:fillRef>
          <a:effectRef idx="1">
            <a:schemeClr val="dk1"/>
          </a:effectRef>
          <a:fontRef idx="minor">
            <a:schemeClr val="tx1"/>
          </a:fontRef>
        </p:style>
      </p:cxnSp>
      <p:sp>
        <p:nvSpPr>
          <p:cNvPr id="30" name="textruta 29">
            <a:extLst>
              <a:ext uri="{FF2B5EF4-FFF2-40B4-BE49-F238E27FC236}">
                <a16:creationId xmlns:a16="http://schemas.microsoft.com/office/drawing/2014/main" id="{B626DF46-80A5-395D-AE61-729194931DC6}"/>
              </a:ext>
            </a:extLst>
          </p:cNvPr>
          <p:cNvSpPr txBox="1"/>
          <p:nvPr/>
        </p:nvSpPr>
        <p:spPr>
          <a:xfrm>
            <a:off x="11107737" y="1773162"/>
            <a:ext cx="399970" cy="276999"/>
          </a:xfrm>
          <a:prstGeom prst="rect">
            <a:avLst/>
          </a:prstGeom>
          <a:noFill/>
        </p:spPr>
        <p:txBody>
          <a:bodyPr wrap="square" rtlCol="0">
            <a:spAutoFit/>
          </a:bodyPr>
          <a:lstStyle/>
          <a:p>
            <a:r>
              <a:rPr lang="sv-SE" sz="1200"/>
              <a:t>jan</a:t>
            </a:r>
          </a:p>
        </p:txBody>
      </p:sp>
      <p:sp>
        <p:nvSpPr>
          <p:cNvPr id="35" name="textruta 34">
            <a:extLst>
              <a:ext uri="{FF2B5EF4-FFF2-40B4-BE49-F238E27FC236}">
                <a16:creationId xmlns:a16="http://schemas.microsoft.com/office/drawing/2014/main" id="{EDADABAE-0895-0DCB-E88A-6F5E1C35443A}"/>
              </a:ext>
            </a:extLst>
          </p:cNvPr>
          <p:cNvSpPr txBox="1"/>
          <p:nvPr/>
        </p:nvSpPr>
        <p:spPr>
          <a:xfrm>
            <a:off x="11515461" y="1770404"/>
            <a:ext cx="399970" cy="276999"/>
          </a:xfrm>
          <a:prstGeom prst="rect">
            <a:avLst/>
          </a:prstGeom>
          <a:noFill/>
        </p:spPr>
        <p:txBody>
          <a:bodyPr wrap="square" rtlCol="0">
            <a:spAutoFit/>
          </a:bodyPr>
          <a:lstStyle/>
          <a:p>
            <a:r>
              <a:rPr lang="sv-SE" sz="1200"/>
              <a:t>feb</a:t>
            </a:r>
          </a:p>
        </p:txBody>
      </p:sp>
      <p:sp>
        <p:nvSpPr>
          <p:cNvPr id="38" name="textruta 37">
            <a:extLst>
              <a:ext uri="{FF2B5EF4-FFF2-40B4-BE49-F238E27FC236}">
                <a16:creationId xmlns:a16="http://schemas.microsoft.com/office/drawing/2014/main" id="{F8682A15-0851-EF25-0CF0-10EB63F75946}"/>
              </a:ext>
            </a:extLst>
          </p:cNvPr>
          <p:cNvSpPr txBox="1"/>
          <p:nvPr/>
        </p:nvSpPr>
        <p:spPr>
          <a:xfrm>
            <a:off x="11507707" y="1492392"/>
            <a:ext cx="399970" cy="276999"/>
          </a:xfrm>
          <a:prstGeom prst="rect">
            <a:avLst/>
          </a:prstGeom>
          <a:noFill/>
          <a:ln>
            <a:noFill/>
          </a:ln>
        </p:spPr>
        <p:txBody>
          <a:bodyPr wrap="square" rtlCol="0">
            <a:spAutoFit/>
          </a:bodyPr>
          <a:lstStyle/>
          <a:p>
            <a:r>
              <a:rPr lang="sv-SE" sz="1200"/>
              <a:t>Q1</a:t>
            </a:r>
          </a:p>
        </p:txBody>
      </p:sp>
      <p:pic>
        <p:nvPicPr>
          <p:cNvPr id="29" name="Bild 28" descr="Ruta kontur">
            <a:extLst>
              <a:ext uri="{FF2B5EF4-FFF2-40B4-BE49-F238E27FC236}">
                <a16:creationId xmlns:a16="http://schemas.microsoft.com/office/drawing/2014/main" id="{08803B8C-3990-8163-FC15-835AB981BCBB}"/>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a:off x="11036290" y="2137217"/>
            <a:ext cx="914400" cy="914400"/>
          </a:xfrm>
          <a:prstGeom prst="rect">
            <a:avLst/>
          </a:prstGeom>
        </p:spPr>
      </p:pic>
      <p:sp>
        <p:nvSpPr>
          <p:cNvPr id="39" name="textruta 38">
            <a:extLst>
              <a:ext uri="{FF2B5EF4-FFF2-40B4-BE49-F238E27FC236}">
                <a16:creationId xmlns:a16="http://schemas.microsoft.com/office/drawing/2014/main" id="{1F4BAA33-912A-491D-2CDF-2527917BC595}"/>
              </a:ext>
            </a:extLst>
          </p:cNvPr>
          <p:cNvSpPr txBox="1"/>
          <p:nvPr/>
        </p:nvSpPr>
        <p:spPr>
          <a:xfrm>
            <a:off x="10985612" y="3033421"/>
            <a:ext cx="1044190" cy="276999"/>
          </a:xfrm>
          <a:prstGeom prst="rect">
            <a:avLst/>
          </a:prstGeom>
          <a:noFill/>
        </p:spPr>
        <p:txBody>
          <a:bodyPr wrap="square" rtlCol="0">
            <a:spAutoFit/>
          </a:bodyPr>
          <a:lstStyle/>
          <a:p>
            <a:pPr algn="ctr"/>
            <a:r>
              <a:rPr lang="sv-SE" sz="1200"/>
              <a:t>Paket 12</a:t>
            </a:r>
          </a:p>
        </p:txBody>
      </p:sp>
      <p:grpSp>
        <p:nvGrpSpPr>
          <p:cNvPr id="28" name="Grupp 27">
            <a:extLst>
              <a:ext uri="{FF2B5EF4-FFF2-40B4-BE49-F238E27FC236}">
                <a16:creationId xmlns:a16="http://schemas.microsoft.com/office/drawing/2014/main" id="{72CD4E09-C091-8386-C703-875E00C05B6D}"/>
              </a:ext>
            </a:extLst>
          </p:cNvPr>
          <p:cNvGrpSpPr/>
          <p:nvPr/>
        </p:nvGrpSpPr>
        <p:grpSpPr>
          <a:xfrm>
            <a:off x="10154503" y="3429000"/>
            <a:ext cx="843580" cy="820510"/>
            <a:chOff x="4388304" y="4190803"/>
            <a:chExt cx="843580" cy="820510"/>
          </a:xfrm>
          <a:solidFill>
            <a:srgbClr val="82CD9E"/>
          </a:solidFill>
        </p:grpSpPr>
        <p:sp>
          <p:nvSpPr>
            <p:cNvPr id="41" name="Ellips 40">
              <a:extLst>
                <a:ext uri="{FF2B5EF4-FFF2-40B4-BE49-F238E27FC236}">
                  <a16:creationId xmlns:a16="http://schemas.microsoft.com/office/drawing/2014/main" id="{1D6E49EA-B885-B2A8-DD08-F0554F1406FF}"/>
                </a:ext>
              </a:extLst>
            </p:cNvPr>
            <p:cNvSpPr/>
            <p:nvPr/>
          </p:nvSpPr>
          <p:spPr>
            <a:xfrm>
              <a:off x="4388304" y="4190803"/>
              <a:ext cx="820510" cy="82051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textruta 41">
              <a:extLst>
                <a:ext uri="{FF2B5EF4-FFF2-40B4-BE49-F238E27FC236}">
                  <a16:creationId xmlns:a16="http://schemas.microsoft.com/office/drawing/2014/main" id="{2467A73C-E6D2-6F4D-3FE4-6DD1B1B1990A}"/>
                </a:ext>
              </a:extLst>
            </p:cNvPr>
            <p:cNvSpPr txBox="1"/>
            <p:nvPr/>
          </p:nvSpPr>
          <p:spPr>
            <a:xfrm>
              <a:off x="4388304" y="4376347"/>
              <a:ext cx="843580" cy="400110"/>
            </a:xfrm>
            <a:prstGeom prst="rect">
              <a:avLst/>
            </a:prstGeom>
            <a:noFill/>
          </p:spPr>
          <p:txBody>
            <a:bodyPr wrap="square" rtlCol="0">
              <a:spAutoFit/>
            </a:bodyPr>
            <a:lstStyle/>
            <a:p>
              <a:pPr algn="ctr"/>
              <a:r>
                <a:rPr lang="sv-SE" sz="1000" b="1"/>
                <a:t>Cosmic lanseras</a:t>
              </a:r>
            </a:p>
          </p:txBody>
        </p:sp>
      </p:grpSp>
    </p:spTree>
    <p:extLst>
      <p:ext uri="{BB962C8B-B14F-4D97-AF65-F5344CB8AC3E}">
        <p14:creationId xmlns:p14="http://schemas.microsoft.com/office/powerpoint/2010/main" val="2598289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42B143BF-AE64-8F8F-5525-3AA9FFB9AEA8}"/>
              </a:ext>
            </a:extLst>
          </p:cNvPr>
          <p:cNvSpPr>
            <a:spLocks noGrp="1"/>
          </p:cNvSpPr>
          <p:nvPr>
            <p:ph type="dt" sz="half" idx="14"/>
          </p:nvPr>
        </p:nvSpPr>
        <p:spPr>
          <a:xfrm>
            <a:off x="9135291" y="6452047"/>
            <a:ext cx="2085741" cy="324000"/>
          </a:xfrm>
        </p:spPr>
        <p:txBody>
          <a:bodyPr anchor="ctr">
            <a:normAutofit/>
          </a:bodyPr>
          <a:lstStyle/>
          <a:p>
            <a:pPr>
              <a:spcAft>
                <a:spcPts val="600"/>
              </a:spcAft>
            </a:pPr>
            <a:r>
              <a:rPr lang="sv-SE" err="1"/>
              <a:t>Chefspaket</a:t>
            </a:r>
            <a:r>
              <a:rPr lang="sv-SE"/>
              <a:t> 5 - Information│</a:t>
            </a:r>
          </a:p>
        </p:txBody>
      </p:sp>
      <p:sp>
        <p:nvSpPr>
          <p:cNvPr id="5" name="Platshållare för sidfot 4">
            <a:extLst>
              <a:ext uri="{FF2B5EF4-FFF2-40B4-BE49-F238E27FC236}">
                <a16:creationId xmlns:a16="http://schemas.microsoft.com/office/drawing/2014/main" id="{1031A102-A227-DCD8-5ACC-055D15E99379}"/>
              </a:ext>
            </a:extLst>
          </p:cNvPr>
          <p:cNvSpPr>
            <a:spLocks noGrp="1"/>
          </p:cNvSpPr>
          <p:nvPr>
            <p:ph type="ftr" sz="quarter" idx="15"/>
          </p:nvPr>
        </p:nvSpPr>
        <p:spPr>
          <a:xfrm>
            <a:off x="809625" y="6452047"/>
            <a:ext cx="4114800" cy="324000"/>
          </a:xfrm>
        </p:spPr>
        <p:txBody>
          <a:bodyPr anchor="ctr">
            <a:normAutofit/>
          </a:bodyPr>
          <a:lstStyle/>
          <a:p>
            <a:pPr>
              <a:spcAft>
                <a:spcPts val="600"/>
              </a:spcAft>
            </a:pPr>
            <a:r>
              <a:rPr lang="sv-SE"/>
              <a:t>Halland – Bästa livsplatsen</a:t>
            </a:r>
          </a:p>
        </p:txBody>
      </p:sp>
      <p:sp>
        <p:nvSpPr>
          <p:cNvPr id="6" name="Platshållare för bildnummer 5">
            <a:extLst>
              <a:ext uri="{FF2B5EF4-FFF2-40B4-BE49-F238E27FC236}">
                <a16:creationId xmlns:a16="http://schemas.microsoft.com/office/drawing/2014/main" id="{A8774F86-1506-F2F6-DBA2-53DF1AE1C3B8}"/>
              </a:ext>
            </a:extLst>
          </p:cNvPr>
          <p:cNvSpPr>
            <a:spLocks noGrp="1"/>
          </p:cNvSpPr>
          <p:nvPr>
            <p:ph type="sldNum" sz="quarter" idx="16"/>
          </p:nvPr>
        </p:nvSpPr>
        <p:spPr>
          <a:xfrm>
            <a:off x="11227470" y="6452047"/>
            <a:ext cx="216000" cy="324000"/>
          </a:xfrm>
        </p:spPr>
        <p:txBody>
          <a:bodyPr anchor="ctr">
            <a:normAutofit/>
          </a:bodyPr>
          <a:lstStyle/>
          <a:p>
            <a:pPr>
              <a:spcAft>
                <a:spcPts val="600"/>
              </a:spcAft>
            </a:pPr>
            <a:fld id="{E8645303-2AAE-45D1-913A-B06AE6474513}" type="slidenum">
              <a:rPr lang="sv-SE" smtClean="0"/>
              <a:pPr>
                <a:spcAft>
                  <a:spcPts val="600"/>
                </a:spcAft>
              </a:pPr>
              <a:t>7</a:t>
            </a:fld>
            <a:endParaRPr lang="sv-SE"/>
          </a:p>
        </p:txBody>
      </p:sp>
      <p:sp>
        <p:nvSpPr>
          <p:cNvPr id="3" name="Rektangel 2">
            <a:extLst>
              <a:ext uri="{FF2B5EF4-FFF2-40B4-BE49-F238E27FC236}">
                <a16:creationId xmlns:a16="http://schemas.microsoft.com/office/drawing/2014/main" id="{B7580BC1-68FA-912C-CD1D-D3DDE777AEA5}"/>
              </a:ext>
            </a:extLst>
          </p:cNvPr>
          <p:cNvSpPr/>
          <p:nvPr/>
        </p:nvSpPr>
        <p:spPr>
          <a:xfrm>
            <a:off x="-1" y="694478"/>
            <a:ext cx="4338155" cy="57068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281CEA5E-8B1B-FBD6-8145-DC04F3A37953}"/>
              </a:ext>
            </a:extLst>
          </p:cNvPr>
          <p:cNvSpPr>
            <a:spLocks noGrp="1"/>
          </p:cNvSpPr>
          <p:nvPr>
            <p:ph type="title"/>
          </p:nvPr>
        </p:nvSpPr>
        <p:spPr>
          <a:xfrm>
            <a:off x="803275" y="333375"/>
            <a:ext cx="11129321" cy="1296000"/>
          </a:xfrm>
        </p:spPr>
        <p:txBody>
          <a:bodyPr anchor="ctr">
            <a:normAutofit/>
          </a:bodyPr>
          <a:lstStyle/>
          <a:p>
            <a:pPr>
              <a:lnSpc>
                <a:spcPct val="100000"/>
              </a:lnSpc>
            </a:pPr>
            <a:r>
              <a:rPr lang="sv-SE">
                <a:solidFill>
                  <a:schemeClr val="bg1"/>
                </a:solidFill>
              </a:rPr>
              <a:t>Aktuellt just nu: </a:t>
            </a:r>
            <a:r>
              <a:rPr lang="sv-SE"/>
              <a:t>Checklistor varje månad</a:t>
            </a:r>
          </a:p>
        </p:txBody>
      </p:sp>
      <p:sp>
        <p:nvSpPr>
          <p:cNvPr id="7" name="Platshållare för innehåll 2">
            <a:extLst>
              <a:ext uri="{FF2B5EF4-FFF2-40B4-BE49-F238E27FC236}">
                <a16:creationId xmlns:a16="http://schemas.microsoft.com/office/drawing/2014/main" id="{68A6E243-D398-1B99-4254-588B3127CC24}"/>
              </a:ext>
            </a:extLst>
          </p:cNvPr>
          <p:cNvSpPr txBox="1">
            <a:spLocks/>
          </p:cNvSpPr>
          <p:nvPr/>
        </p:nvSpPr>
        <p:spPr>
          <a:xfrm>
            <a:off x="812800" y="1665288"/>
            <a:ext cx="5841217" cy="4535488"/>
          </a:xfrm>
          <a:prstGeom prst="rect">
            <a:avLst/>
          </a:prstGeom>
        </p:spPr>
        <p:txBody>
          <a:bodyPr vert="horz" lIns="0" tIns="0" rIns="0" bIns="0" rtlCol="0" anchor="t">
            <a:normAutofit/>
          </a:bodyPr>
          <a:lstStyle>
            <a:lvl1pPr marL="288000" indent="-288000" algn="l" defTabSz="914400" rtl="0" eaLnBrk="1" latinLnBrk="0" hangingPunct="1">
              <a:lnSpc>
                <a:spcPct val="100000"/>
              </a:lnSpc>
              <a:spcBef>
                <a:spcPts val="1200"/>
              </a:spcBef>
              <a:buClr>
                <a:schemeClr val="tx2"/>
              </a:buClr>
              <a:buFont typeface="Arial" panose="020B0604020202020204" pitchFamily="34" charset="0"/>
              <a:buChar char="●"/>
              <a:defRPr sz="2000" kern="1200">
                <a:solidFill>
                  <a:schemeClr val="tx1"/>
                </a:solidFill>
                <a:latin typeface="+mn-lt"/>
                <a:ea typeface="+mn-ea"/>
                <a:cs typeface="+mn-cs"/>
              </a:defRPr>
            </a:lvl1pPr>
            <a:lvl2pPr marL="504000" indent="-288000" algn="l" defTabSz="914400" rtl="0" eaLnBrk="1" latinLnBrk="0" hangingPunct="1">
              <a:lnSpc>
                <a:spcPct val="100000"/>
              </a:lnSpc>
              <a:spcBef>
                <a:spcPts val="600"/>
              </a:spcBef>
              <a:buClr>
                <a:schemeClr val="tx2"/>
              </a:buClr>
              <a:buFont typeface="Arial" panose="020B0604020202020204" pitchFamily="34" charset="0"/>
              <a:buChar char="●"/>
              <a:defRPr sz="2000" kern="1200">
                <a:solidFill>
                  <a:schemeClr val="tx1"/>
                </a:solidFill>
                <a:latin typeface="+mn-lt"/>
                <a:ea typeface="+mn-ea"/>
                <a:cs typeface="+mn-cs"/>
              </a:defRPr>
            </a:lvl2pPr>
            <a:lvl3pPr marL="756000" indent="-288000" algn="l" defTabSz="914400" rtl="0" eaLnBrk="1" latinLnBrk="0" hangingPunct="1">
              <a:lnSpc>
                <a:spcPct val="100000"/>
              </a:lnSpc>
              <a:spcBef>
                <a:spcPts val="600"/>
              </a:spcBef>
              <a:buClr>
                <a:schemeClr val="tx2"/>
              </a:buClr>
              <a:buFont typeface="Arial" panose="020B0604020202020204" pitchFamily="34" charset="0"/>
              <a:buChar char="●"/>
              <a:defRPr sz="2000" kern="1200">
                <a:solidFill>
                  <a:schemeClr val="tx1"/>
                </a:solidFill>
                <a:latin typeface="+mn-lt"/>
                <a:ea typeface="+mn-ea"/>
                <a:cs typeface="+mn-cs"/>
              </a:defRPr>
            </a:lvl3pPr>
            <a:lvl4pPr marL="9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188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5pPr>
            <a:lvl6pPr marL="1440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6pPr>
            <a:lvl7pPr marL="1656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7pPr>
            <a:lvl8pPr marL="1872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8pPr>
            <a:lvl9pPr marL="2124000" indent="-288000" algn="l" defTabSz="914400" rtl="0" eaLnBrk="1" latinLnBrk="0" hangingPunct="1">
              <a:lnSpc>
                <a:spcPct val="10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9pPr>
          </a:lstStyle>
          <a:p>
            <a:pPr marL="287655" indent="-287655"/>
            <a:r>
              <a:rPr lang="sv-SE"/>
              <a:t>Under hösten börjar vi arbeta med checklistor med olika konkreta aktiviteter inför lansering av Cosmic.</a:t>
            </a:r>
          </a:p>
          <a:p>
            <a:pPr marL="287655" indent="-287655"/>
            <a:r>
              <a:rPr lang="sv-SE"/>
              <a:t>Checklistorna tas fram av FVIS-projektet bakom lanseringen av Cosmic och förs vidare ut till de ”Lokala införandeteamen” via förvaltningarnas ”Införandeteam”.  </a:t>
            </a:r>
            <a:endParaRPr lang="sv-SE">
              <a:cs typeface="Arial" panose="020B0604020202020204"/>
            </a:endParaRPr>
          </a:p>
          <a:p>
            <a:pPr marL="287655" indent="-287655"/>
            <a:r>
              <a:rPr lang="sv-SE"/>
              <a:t>Uppstart av regelbunden dialog mellan FVIS-projektet och förvaltningarnas respektive införandeorganisationer. Eventuella frågor tas denna väg.</a:t>
            </a:r>
            <a:endParaRPr lang="sv-SE">
              <a:cs typeface="Arial" panose="020B0604020202020204"/>
            </a:endParaRPr>
          </a:p>
          <a:p>
            <a:pPr marL="287655" indent="-287655"/>
            <a:r>
              <a:rPr lang="sv-SE"/>
              <a:t>Mer information kring kontaktvägar erhålls av förvaltningens organisation för Cosmicinförandet.</a:t>
            </a:r>
            <a:endParaRPr lang="es-ES">
              <a:cs typeface="Arial" panose="020B0604020202020204"/>
            </a:endParaRPr>
          </a:p>
          <a:p>
            <a:pPr marL="287655" indent="-287655"/>
            <a:endParaRPr lang="es-ES">
              <a:cs typeface="Arial" panose="020B0604020202020204"/>
            </a:endParaRPr>
          </a:p>
        </p:txBody>
      </p:sp>
      <p:sp>
        <p:nvSpPr>
          <p:cNvPr id="16" name="Ellips 15">
            <a:extLst>
              <a:ext uri="{FF2B5EF4-FFF2-40B4-BE49-F238E27FC236}">
                <a16:creationId xmlns:a16="http://schemas.microsoft.com/office/drawing/2014/main" id="{D0E5C1BF-BFE1-B257-A1A1-23A3EEF7303A}"/>
              </a:ext>
            </a:extLst>
          </p:cNvPr>
          <p:cNvSpPr/>
          <p:nvPr/>
        </p:nvSpPr>
        <p:spPr>
          <a:xfrm>
            <a:off x="7701190" y="1714502"/>
            <a:ext cx="3678010" cy="367801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5" name="Bildobjekt 14" descr="En bild som visar design&#10;&#10;Automatiskt genererad beskrivning">
            <a:extLst>
              <a:ext uri="{FF2B5EF4-FFF2-40B4-BE49-F238E27FC236}">
                <a16:creationId xmlns:a16="http://schemas.microsoft.com/office/drawing/2014/main" id="{44B3C8F5-ADBD-7080-8EFD-638D6E7976CB}"/>
              </a:ext>
            </a:extLst>
          </p:cNvPr>
          <p:cNvPicPr>
            <a:picLocks noChangeAspect="1"/>
          </p:cNvPicPr>
          <p:nvPr/>
        </p:nvPicPr>
        <p:blipFill>
          <a:blip r:embed="rId3"/>
          <a:stretch>
            <a:fillRect/>
          </a:stretch>
        </p:blipFill>
        <p:spPr>
          <a:xfrm>
            <a:off x="8234260" y="2347811"/>
            <a:ext cx="2509360" cy="2509360"/>
          </a:xfrm>
          <a:prstGeom prst="rect">
            <a:avLst/>
          </a:prstGeom>
        </p:spPr>
      </p:pic>
    </p:spTree>
    <p:extLst>
      <p:ext uri="{BB962C8B-B14F-4D97-AF65-F5344CB8AC3E}">
        <p14:creationId xmlns:p14="http://schemas.microsoft.com/office/powerpoint/2010/main" val="3552635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FDEFFFA-9291-245A-7385-B62661AB155D}"/>
              </a:ext>
            </a:extLst>
          </p:cNvPr>
          <p:cNvSpPr>
            <a:spLocks noGrp="1"/>
          </p:cNvSpPr>
          <p:nvPr>
            <p:ph type="title"/>
          </p:nvPr>
        </p:nvSpPr>
        <p:spPr/>
        <p:txBody>
          <a:bodyPr/>
          <a:lstStyle/>
          <a:p>
            <a:r>
              <a:rPr lang="sv-SE"/>
              <a:t>Film om standardisering</a:t>
            </a:r>
          </a:p>
        </p:txBody>
      </p:sp>
      <p:sp>
        <p:nvSpPr>
          <p:cNvPr id="3" name="Platshållare för innehåll 2">
            <a:extLst>
              <a:ext uri="{FF2B5EF4-FFF2-40B4-BE49-F238E27FC236}">
                <a16:creationId xmlns:a16="http://schemas.microsoft.com/office/drawing/2014/main" id="{3734C511-188E-FF1A-26B2-EE4AFD7CEBA9}"/>
              </a:ext>
            </a:extLst>
          </p:cNvPr>
          <p:cNvSpPr>
            <a:spLocks noGrp="1"/>
          </p:cNvSpPr>
          <p:nvPr>
            <p:ph sz="quarter" idx="13"/>
          </p:nvPr>
        </p:nvSpPr>
        <p:spPr>
          <a:xfrm>
            <a:off x="803275" y="1683938"/>
            <a:ext cx="4711700" cy="4535488"/>
          </a:xfrm>
        </p:spPr>
        <p:txBody>
          <a:bodyPr vert="horz" lIns="0" tIns="0" rIns="0" bIns="0" rtlCol="0" anchor="t">
            <a:noAutofit/>
          </a:bodyPr>
          <a:lstStyle/>
          <a:p>
            <a:pPr marL="0" indent="0">
              <a:buNone/>
            </a:pPr>
            <a:r>
              <a:rPr lang="sv-SE"/>
              <a:t>Titta på en film med dina medarbetare om standardiserad och strukturerad information i Cosmic. </a:t>
            </a:r>
            <a:br>
              <a:rPr lang="sv-SE"/>
            </a:br>
            <a:br>
              <a:rPr lang="sv-SE"/>
            </a:br>
            <a:r>
              <a:rPr lang="sv-SE">
                <a:solidFill>
                  <a:srgbClr val="003366"/>
                </a:solidFill>
                <a:hlinkClick r:id="rId3">
                  <a:extLst>
                    <a:ext uri="{A12FA001-AC4F-418D-AE19-62706E023703}">
                      <ahyp:hlinkClr xmlns:ahyp="http://schemas.microsoft.com/office/drawing/2018/hyperlinkcolor" val="tx"/>
                    </a:ext>
                  </a:extLst>
                </a:hlinkClick>
              </a:rPr>
              <a:t>Film om standardisering</a:t>
            </a:r>
            <a:r>
              <a:rPr lang="sv-SE">
                <a:solidFill>
                  <a:srgbClr val="003366"/>
                </a:solidFill>
              </a:rPr>
              <a:t> </a:t>
            </a:r>
            <a:br>
              <a:rPr lang="sv-SE">
                <a:solidFill>
                  <a:srgbClr val="003366"/>
                </a:solidFill>
              </a:rPr>
            </a:br>
            <a:r>
              <a:rPr lang="sv-SE"/>
              <a:t>(tre minuter, textad)</a:t>
            </a:r>
            <a:endParaRPr lang="sv-SE">
              <a:solidFill>
                <a:srgbClr val="003366"/>
              </a:solidFill>
              <a:cs typeface="Arial" panose="020B0604020202020204"/>
            </a:endParaRPr>
          </a:p>
        </p:txBody>
      </p:sp>
      <p:sp>
        <p:nvSpPr>
          <p:cNvPr id="4" name="Platshållare för datum 3">
            <a:extLst>
              <a:ext uri="{FF2B5EF4-FFF2-40B4-BE49-F238E27FC236}">
                <a16:creationId xmlns:a16="http://schemas.microsoft.com/office/drawing/2014/main" id="{301F50D4-1391-6440-85F5-4702F48B3DBC}"/>
              </a:ext>
            </a:extLst>
          </p:cNvPr>
          <p:cNvSpPr>
            <a:spLocks noGrp="1"/>
          </p:cNvSpPr>
          <p:nvPr>
            <p:ph type="dt" sz="half" idx="14"/>
          </p:nvPr>
        </p:nvSpPr>
        <p:spPr>
          <a:xfrm>
            <a:off x="9074331" y="6452047"/>
            <a:ext cx="2146701" cy="324000"/>
          </a:xfrm>
        </p:spPr>
        <p:txBody>
          <a:bodyPr/>
          <a:lstStyle/>
          <a:p>
            <a:r>
              <a:rPr lang="sv-SE" err="1"/>
              <a:t>Chefspaket</a:t>
            </a:r>
            <a:r>
              <a:rPr lang="sv-SE"/>
              <a:t> 5 - Information│</a:t>
            </a:r>
          </a:p>
        </p:txBody>
      </p:sp>
      <p:sp>
        <p:nvSpPr>
          <p:cNvPr id="5" name="Platshållare för sidfot 4">
            <a:extLst>
              <a:ext uri="{FF2B5EF4-FFF2-40B4-BE49-F238E27FC236}">
                <a16:creationId xmlns:a16="http://schemas.microsoft.com/office/drawing/2014/main" id="{E48AE816-8E14-42D7-CD60-CC2DEBACF345}"/>
              </a:ext>
            </a:extLst>
          </p:cNvPr>
          <p:cNvSpPr>
            <a:spLocks noGrp="1"/>
          </p:cNvSpPr>
          <p:nvPr>
            <p:ph type="ftr" sz="quarter" idx="15"/>
          </p:nvPr>
        </p:nvSpPr>
        <p:spPr/>
        <p:txBody>
          <a:bodyPr/>
          <a:lstStyle/>
          <a:p>
            <a:r>
              <a:rPr lang="sv-SE"/>
              <a:t>Halland – Bästa livsplatsen</a:t>
            </a:r>
          </a:p>
        </p:txBody>
      </p:sp>
      <p:sp>
        <p:nvSpPr>
          <p:cNvPr id="6" name="Platshållare för bildnummer 5">
            <a:extLst>
              <a:ext uri="{FF2B5EF4-FFF2-40B4-BE49-F238E27FC236}">
                <a16:creationId xmlns:a16="http://schemas.microsoft.com/office/drawing/2014/main" id="{527C0447-CBDB-7D38-911F-B7DD6625E7EA}"/>
              </a:ext>
            </a:extLst>
          </p:cNvPr>
          <p:cNvSpPr>
            <a:spLocks noGrp="1"/>
          </p:cNvSpPr>
          <p:nvPr>
            <p:ph type="sldNum" sz="quarter" idx="16"/>
          </p:nvPr>
        </p:nvSpPr>
        <p:spPr/>
        <p:txBody>
          <a:bodyPr/>
          <a:lstStyle/>
          <a:p>
            <a:fld id="{E8645303-2AAE-45D1-913A-B06AE6474513}" type="slidenum">
              <a:rPr lang="sv-SE" smtClean="0"/>
              <a:pPr/>
              <a:t>8</a:t>
            </a:fld>
            <a:endParaRPr lang="sv-SE"/>
          </a:p>
        </p:txBody>
      </p:sp>
      <p:pic>
        <p:nvPicPr>
          <p:cNvPr id="11" name="Bildobjekt 10" descr="En bild som visar skärmbild, design&#10;&#10;Automatiskt genererad beskrivning">
            <a:extLst>
              <a:ext uri="{FF2B5EF4-FFF2-40B4-BE49-F238E27FC236}">
                <a16:creationId xmlns:a16="http://schemas.microsoft.com/office/drawing/2014/main" id="{32906B01-8643-28C9-C897-D046CF6EEE7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65743" y="1683938"/>
            <a:ext cx="5022981" cy="2830512"/>
          </a:xfrm>
          <a:prstGeom prst="rect">
            <a:avLst/>
          </a:prstGeom>
        </p:spPr>
      </p:pic>
    </p:spTree>
    <p:extLst>
      <p:ext uri="{BB962C8B-B14F-4D97-AF65-F5344CB8AC3E}">
        <p14:creationId xmlns:p14="http://schemas.microsoft.com/office/powerpoint/2010/main" val="3492194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C3046705-2878-099D-DB5C-BF0B1E5533A4}"/>
              </a:ext>
            </a:extLst>
          </p:cNvPr>
          <p:cNvPicPr>
            <a:picLocks noChangeAspect="1"/>
          </p:cNvPicPr>
          <p:nvPr/>
        </p:nvPicPr>
        <p:blipFill>
          <a:blip r:embed="rId3"/>
          <a:srcRect/>
          <a:stretch/>
        </p:blipFill>
        <p:spPr>
          <a:xfrm>
            <a:off x="5801780" y="4278086"/>
            <a:ext cx="4466310" cy="2022774"/>
          </a:xfrm>
          <a:prstGeom prst="rect">
            <a:avLst/>
          </a:prstGeom>
        </p:spPr>
      </p:pic>
      <p:pic>
        <p:nvPicPr>
          <p:cNvPr id="8" name="Bildobjekt 7">
            <a:extLst>
              <a:ext uri="{FF2B5EF4-FFF2-40B4-BE49-F238E27FC236}">
                <a16:creationId xmlns:a16="http://schemas.microsoft.com/office/drawing/2014/main" id="{FB106A7E-B689-5B80-810A-EEB9E11F5B81}"/>
              </a:ext>
            </a:extLst>
          </p:cNvPr>
          <p:cNvPicPr>
            <a:picLocks noChangeAspect="1"/>
          </p:cNvPicPr>
          <p:nvPr/>
        </p:nvPicPr>
        <p:blipFill>
          <a:blip r:embed="rId3"/>
          <a:srcRect/>
          <a:stretch/>
        </p:blipFill>
        <p:spPr>
          <a:xfrm>
            <a:off x="8122105" y="3097061"/>
            <a:ext cx="3507934" cy="2563964"/>
          </a:xfrm>
          <a:prstGeom prst="rect">
            <a:avLst/>
          </a:prstGeom>
        </p:spPr>
      </p:pic>
      <p:sp>
        <p:nvSpPr>
          <p:cNvPr id="15" name="Rubrik 1">
            <a:extLst>
              <a:ext uri="{FF2B5EF4-FFF2-40B4-BE49-F238E27FC236}">
                <a16:creationId xmlns:a16="http://schemas.microsoft.com/office/drawing/2014/main" id="{4ADC7FC8-CF85-42BB-BD59-C1CA71942EEA}"/>
              </a:ext>
            </a:extLst>
          </p:cNvPr>
          <p:cNvSpPr txBox="1">
            <a:spLocks/>
          </p:cNvSpPr>
          <p:nvPr/>
        </p:nvSpPr>
        <p:spPr bwMode="auto">
          <a:xfrm>
            <a:off x="749541" y="553205"/>
            <a:ext cx="8094657" cy="65441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rtlCol="0" anchor="b" anchorCtr="0" compatLnSpc="1">
            <a:prstTxWarp prst="textNoShape">
              <a:avLst/>
            </a:prstTxWarp>
            <a:noAutofit/>
          </a:bodyPr>
          <a:lstStyle>
            <a:lvl1pPr algn="l" defTabSz="914400" rtl="0" eaLnBrk="1" latinLnBrk="0" hangingPunct="1">
              <a:lnSpc>
                <a:spcPts val="4200"/>
              </a:lnSpc>
              <a:spcBef>
                <a:spcPct val="0"/>
              </a:spcBef>
              <a:buNone/>
              <a:defRPr sz="4200" kern="1200">
                <a:solidFill>
                  <a:schemeClr val="bg1">
                    <a:lumMod val="50000"/>
                  </a:schemeClr>
                </a:solidFill>
                <a:latin typeface="+mj-lt"/>
                <a:ea typeface="+mj-ea"/>
                <a:cs typeface="+mj-cs"/>
              </a:defRPr>
            </a:lvl1pPr>
          </a:lstStyle>
          <a:p>
            <a:pPr>
              <a:lnSpc>
                <a:spcPct val="100000"/>
              </a:lnSpc>
            </a:pPr>
            <a:r>
              <a:rPr lang="sv-SE" altLang="sv-SE" sz="3600" b="1">
                <a:solidFill>
                  <a:schemeClr val="tx1"/>
                </a:solidFill>
              </a:rPr>
              <a:t>Farhågor om standardisering</a:t>
            </a:r>
          </a:p>
        </p:txBody>
      </p:sp>
      <p:sp>
        <p:nvSpPr>
          <p:cNvPr id="6" name="textruta 5">
            <a:extLst>
              <a:ext uri="{FF2B5EF4-FFF2-40B4-BE49-F238E27FC236}">
                <a16:creationId xmlns:a16="http://schemas.microsoft.com/office/drawing/2014/main" id="{BAB05B5C-3A73-4F7A-9A3F-3D65A8ABEA6E}"/>
              </a:ext>
            </a:extLst>
          </p:cNvPr>
          <p:cNvSpPr txBox="1"/>
          <p:nvPr/>
        </p:nvSpPr>
        <p:spPr>
          <a:xfrm>
            <a:off x="4403416" y="1973063"/>
            <a:ext cx="3015347" cy="2462213"/>
          </a:xfrm>
          <a:prstGeom prst="rect">
            <a:avLst/>
          </a:prstGeom>
          <a:noFill/>
        </p:spPr>
        <p:txBody>
          <a:bodyPr wrap="square" rtlCol="0">
            <a:spAutoFit/>
          </a:bodyPr>
          <a:lstStyle/>
          <a:p>
            <a:r>
              <a:rPr lang="sv-SE" sz="1400"/>
              <a:t>Det finns flera fördelar med att arbeta standardiserat då patientsäkerheten ökar genom att bland annat:</a:t>
            </a:r>
          </a:p>
          <a:p>
            <a:endParaRPr lang="sv-SE" sz="1400"/>
          </a:p>
          <a:p>
            <a:pPr marL="285750" indent="-285750">
              <a:buFont typeface="Arial" panose="020B0604020202020204" pitchFamily="34" charset="0"/>
              <a:buChar char="•"/>
            </a:pPr>
            <a:r>
              <a:rPr lang="sv-SE" sz="1400"/>
              <a:t>Lättare att hitta information. </a:t>
            </a:r>
          </a:p>
          <a:p>
            <a:pPr marL="285750" indent="-285750">
              <a:buFont typeface="Arial" panose="020B0604020202020204" pitchFamily="34" charset="0"/>
              <a:buChar char="•"/>
            </a:pPr>
            <a:r>
              <a:rPr lang="sv-SE" sz="1400"/>
              <a:t>Mindre dubbeldokumentation. </a:t>
            </a:r>
          </a:p>
          <a:p>
            <a:pPr marL="285750" indent="-285750">
              <a:buFont typeface="Arial" panose="020B0604020202020204" pitchFamily="34" charset="0"/>
              <a:buChar char="•"/>
            </a:pPr>
            <a:r>
              <a:rPr lang="sv-SE" sz="1400"/>
              <a:t>Enklare att jobba på annan enhet. Igenkänning. </a:t>
            </a:r>
          </a:p>
          <a:p>
            <a:pPr marL="285750" indent="-285750">
              <a:buFont typeface="Arial" panose="020B0604020202020204" pitchFamily="34" charset="0"/>
              <a:buChar char="•"/>
            </a:pPr>
            <a:r>
              <a:rPr lang="sv-SE" sz="1400"/>
              <a:t>Enklare att få korrekt statistik.</a:t>
            </a:r>
          </a:p>
          <a:p>
            <a:pPr marL="285750" indent="-285750">
              <a:buFont typeface="Arial" panose="020B0604020202020204" pitchFamily="34" charset="0"/>
              <a:buChar char="•"/>
            </a:pPr>
            <a:endParaRPr lang="sv-SE" sz="1400"/>
          </a:p>
        </p:txBody>
      </p:sp>
      <p:sp>
        <p:nvSpPr>
          <p:cNvPr id="13" name="Rubrik 1">
            <a:extLst>
              <a:ext uri="{FF2B5EF4-FFF2-40B4-BE49-F238E27FC236}">
                <a16:creationId xmlns:a16="http://schemas.microsoft.com/office/drawing/2014/main" id="{D8FFBB00-F603-4C75-B310-AC3DF75F8B67}"/>
              </a:ext>
            </a:extLst>
          </p:cNvPr>
          <p:cNvSpPr txBox="1">
            <a:spLocks/>
          </p:cNvSpPr>
          <p:nvPr/>
        </p:nvSpPr>
        <p:spPr>
          <a:xfrm>
            <a:off x="4403416" y="1490155"/>
            <a:ext cx="2796729" cy="41150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000" b="1" i="1" kern="1200">
                <a:solidFill>
                  <a:schemeClr val="accent4"/>
                </a:solidFill>
                <a:latin typeface="Calibri" panose="020F0502020204030204" pitchFamily="34" charset="0"/>
                <a:ea typeface="+mj-ea"/>
                <a:cs typeface="Calibri" panose="020F0502020204030204" pitchFamily="34" charset="0"/>
              </a:defRPr>
            </a:lvl1pPr>
          </a:lstStyle>
          <a:p>
            <a:r>
              <a:rPr lang="sv-SE" sz="1400" i="0">
                <a:solidFill>
                  <a:schemeClr val="tx1"/>
                </a:solidFill>
                <a:latin typeface="+mn-lt"/>
                <a:cs typeface="Calibri"/>
              </a:rPr>
              <a:t>Budskap</a:t>
            </a:r>
            <a:endParaRPr lang="sv-SE" sz="1400">
              <a:solidFill>
                <a:schemeClr val="tx1"/>
              </a:solidFill>
              <a:latin typeface="+mn-lt"/>
              <a:cs typeface="Calibri"/>
            </a:endParaRPr>
          </a:p>
        </p:txBody>
      </p:sp>
      <p:sp>
        <p:nvSpPr>
          <p:cNvPr id="17" name="textruta 16">
            <a:extLst>
              <a:ext uri="{FF2B5EF4-FFF2-40B4-BE49-F238E27FC236}">
                <a16:creationId xmlns:a16="http://schemas.microsoft.com/office/drawing/2014/main" id="{D66854C3-4A2C-40CC-8560-46E41EA6C440}"/>
              </a:ext>
            </a:extLst>
          </p:cNvPr>
          <p:cNvSpPr txBox="1"/>
          <p:nvPr/>
        </p:nvSpPr>
        <p:spPr>
          <a:xfrm>
            <a:off x="803275" y="1982450"/>
            <a:ext cx="2896799" cy="3970318"/>
          </a:xfrm>
          <a:prstGeom prst="rect">
            <a:avLst/>
          </a:prstGeom>
          <a:noFill/>
        </p:spPr>
        <p:txBody>
          <a:bodyPr wrap="square" lIns="91440" tIns="45720" rIns="91440" bIns="45720" rtlCol="0" anchor="t">
            <a:spAutoFit/>
          </a:bodyPr>
          <a:lstStyle/>
          <a:p>
            <a:r>
              <a:rPr lang="sv-SE" sz="1400"/>
              <a:t>Lyft svårigheterna med att få en bra överblick över vilken information som finns, tiden vi lägger på att hitta information och hur svårt det ibland är att återanvända informationen.</a:t>
            </a:r>
            <a:br>
              <a:rPr lang="sv-SE" sz="1400"/>
            </a:br>
            <a:endParaRPr lang="sv-SE" sz="1400"/>
          </a:p>
          <a:p>
            <a:r>
              <a:rPr lang="sv-SE" sz="1400"/>
              <a:t>Påpeka att vi är mer lika än vi tror.</a:t>
            </a:r>
          </a:p>
          <a:p>
            <a:endParaRPr lang="sv-SE" sz="1400"/>
          </a:p>
          <a:p>
            <a:r>
              <a:rPr lang="sv-SE" sz="1400" b="1"/>
              <a:t>Film: 	</a:t>
            </a:r>
            <a:r>
              <a:rPr lang="sv-SE" sz="1400">
                <a:solidFill>
                  <a:schemeClr val="tx2"/>
                </a:solidFill>
              </a:rPr>
              <a:t>-</a:t>
            </a:r>
            <a:r>
              <a:rPr lang="sv-SE" sz="1400" b="1">
                <a:solidFill>
                  <a:schemeClr val="tx2"/>
                </a:solidFill>
              </a:rPr>
              <a:t> </a:t>
            </a:r>
            <a:r>
              <a:rPr lang="sv-SE" sz="1400">
                <a:solidFill>
                  <a:schemeClr val="tx2"/>
                </a:solidFill>
                <a:hlinkClick r:id="rId4">
                  <a:extLst>
                    <a:ext uri="{A12FA001-AC4F-418D-AE19-62706E023703}">
                      <ahyp:hlinkClr xmlns:ahyp="http://schemas.microsoft.com/office/drawing/2018/hyperlinkcolor" val="tx"/>
                    </a:ext>
                  </a:extLst>
                </a:hlinkClick>
              </a:rPr>
              <a:t>Standardisering</a:t>
            </a:r>
            <a:r>
              <a:rPr lang="sv-SE" sz="1400">
                <a:solidFill>
                  <a:schemeClr val="tx2"/>
                </a:solidFill>
              </a:rPr>
              <a:t>	- </a:t>
            </a:r>
            <a:r>
              <a:rPr lang="sv-SE" sz="1400">
                <a:solidFill>
                  <a:schemeClr val="tx2"/>
                </a:solidFill>
                <a:hlinkClick r:id="rId5">
                  <a:extLst>
                    <a:ext uri="{A12FA001-AC4F-418D-AE19-62706E023703}">
                      <ahyp:hlinkClr xmlns:ahyp="http://schemas.microsoft.com/office/drawing/2018/hyperlinkcolor" val="tx"/>
                    </a:ext>
                  </a:extLst>
                </a:hlinkClick>
              </a:rPr>
              <a:t>Samverkan</a:t>
            </a:r>
            <a:endParaRPr lang="sv-SE" sz="1400">
              <a:solidFill>
                <a:schemeClr val="tx2"/>
              </a:solidFill>
              <a:cs typeface="Arial"/>
            </a:endParaRPr>
          </a:p>
          <a:p>
            <a:endParaRPr lang="sv-SE" sz="1400"/>
          </a:p>
          <a:p>
            <a:r>
              <a:rPr lang="sv-SE" sz="1400" b="1" err="1"/>
              <a:t>Podd</a:t>
            </a:r>
            <a:r>
              <a:rPr lang="sv-SE" sz="1400" b="1"/>
              <a:t>:</a:t>
            </a:r>
            <a:r>
              <a:rPr lang="sv-SE" sz="1400"/>
              <a:t> 	</a:t>
            </a:r>
            <a:r>
              <a:rPr lang="sv-SE" sz="1400">
                <a:solidFill>
                  <a:schemeClr val="tx2"/>
                </a:solidFill>
              </a:rPr>
              <a:t>- </a:t>
            </a:r>
            <a:r>
              <a:rPr lang="sv-SE" sz="1400">
                <a:solidFill>
                  <a:srgbClr val="006966"/>
                </a:solidFill>
                <a:hlinkClick r:id="rId6">
                  <a:extLst>
                    <a:ext uri="{A12FA001-AC4F-418D-AE19-62706E023703}">
                      <ahyp:hlinkClr xmlns:ahyp="http://schemas.microsoft.com/office/drawing/2018/hyperlinkcolor" val="tx"/>
                    </a:ext>
                  </a:extLst>
                </a:hlinkClick>
              </a:rPr>
              <a:t>H</a:t>
            </a:r>
            <a:r>
              <a:rPr lang="sv-SE" sz="1400">
                <a:solidFill>
                  <a:schemeClr val="tx2"/>
                </a:solidFill>
                <a:hlinkClick r:id="rId6">
                  <a:extLst>
                    <a:ext uri="{A12FA001-AC4F-418D-AE19-62706E023703}">
                      <ahyp:hlinkClr xmlns:ahyp="http://schemas.microsoft.com/office/drawing/2018/hyperlinkcolor" val="tx"/>
                    </a:ext>
                  </a:extLst>
                </a:hlinkClick>
              </a:rPr>
              <a:t>älsoinformatik</a:t>
            </a:r>
            <a:endParaRPr lang="sv-SE" sz="1400">
              <a:solidFill>
                <a:schemeClr val="tx2"/>
              </a:solidFill>
            </a:endParaRPr>
          </a:p>
          <a:p>
            <a:endParaRPr lang="sv-SE" sz="1400">
              <a:solidFill>
                <a:schemeClr val="tx2"/>
              </a:solidFill>
            </a:endParaRPr>
          </a:p>
          <a:p>
            <a:r>
              <a:rPr lang="sv-SE" sz="1400"/>
              <a:t>(För mer information, material och stöd finns ett team på din förvaltning som kan hjälpa dig med förändringsledningsarbetet.)</a:t>
            </a:r>
          </a:p>
        </p:txBody>
      </p:sp>
      <p:sp>
        <p:nvSpPr>
          <p:cNvPr id="19" name="Rubrik 1">
            <a:extLst>
              <a:ext uri="{FF2B5EF4-FFF2-40B4-BE49-F238E27FC236}">
                <a16:creationId xmlns:a16="http://schemas.microsoft.com/office/drawing/2014/main" id="{814F00F9-5DF0-4BE5-B2FD-B7B2666BAF6B}"/>
              </a:ext>
            </a:extLst>
          </p:cNvPr>
          <p:cNvSpPr txBox="1">
            <a:spLocks/>
          </p:cNvSpPr>
          <p:nvPr/>
        </p:nvSpPr>
        <p:spPr>
          <a:xfrm>
            <a:off x="803275" y="1505649"/>
            <a:ext cx="2796729" cy="41150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000" b="1" i="1" kern="1200">
                <a:solidFill>
                  <a:schemeClr val="accent4"/>
                </a:solidFill>
                <a:latin typeface="Calibri" panose="020F0502020204030204" pitchFamily="34" charset="0"/>
                <a:ea typeface="+mj-ea"/>
                <a:cs typeface="Calibri" panose="020F0502020204030204" pitchFamily="34" charset="0"/>
              </a:defRPr>
            </a:lvl1pPr>
          </a:lstStyle>
          <a:p>
            <a:r>
              <a:rPr lang="sv-SE" sz="1400" i="0">
                <a:solidFill>
                  <a:schemeClr val="tx1"/>
                </a:solidFill>
                <a:latin typeface="+mn-lt"/>
                <a:cs typeface="Calibri"/>
              </a:rPr>
              <a:t>Som chef kan du agera så här</a:t>
            </a:r>
          </a:p>
        </p:txBody>
      </p:sp>
      <p:sp>
        <p:nvSpPr>
          <p:cNvPr id="22" name="textruta 21">
            <a:extLst>
              <a:ext uri="{FF2B5EF4-FFF2-40B4-BE49-F238E27FC236}">
                <a16:creationId xmlns:a16="http://schemas.microsoft.com/office/drawing/2014/main" id="{7F124B8A-1C1C-4819-A475-6C2A8280691B}"/>
              </a:ext>
            </a:extLst>
          </p:cNvPr>
          <p:cNvSpPr txBox="1"/>
          <p:nvPr/>
        </p:nvSpPr>
        <p:spPr>
          <a:xfrm>
            <a:off x="8158089" y="1983977"/>
            <a:ext cx="2524878" cy="523220"/>
          </a:xfrm>
          <a:prstGeom prst="rect">
            <a:avLst/>
          </a:prstGeom>
          <a:noFill/>
        </p:spPr>
        <p:txBody>
          <a:bodyPr wrap="square" rtlCol="0">
            <a:spAutoFit/>
          </a:bodyPr>
          <a:lstStyle/>
          <a:p>
            <a:r>
              <a:rPr lang="sv-SE" sz="1400"/>
              <a:t>Finns det andra fördelar med att vi dokumenterar lika?</a:t>
            </a:r>
          </a:p>
        </p:txBody>
      </p:sp>
      <p:sp>
        <p:nvSpPr>
          <p:cNvPr id="23" name="Rubrik 1">
            <a:extLst>
              <a:ext uri="{FF2B5EF4-FFF2-40B4-BE49-F238E27FC236}">
                <a16:creationId xmlns:a16="http://schemas.microsoft.com/office/drawing/2014/main" id="{927A9A9D-EF83-4F2E-B7D0-732BCC353476}"/>
              </a:ext>
            </a:extLst>
          </p:cNvPr>
          <p:cNvSpPr txBox="1">
            <a:spLocks/>
          </p:cNvSpPr>
          <p:nvPr/>
        </p:nvSpPr>
        <p:spPr>
          <a:xfrm>
            <a:off x="8158089" y="1505650"/>
            <a:ext cx="2032245" cy="411505"/>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000" b="1" i="1" kern="1200">
                <a:solidFill>
                  <a:schemeClr val="accent4"/>
                </a:solidFill>
                <a:latin typeface="Calibri" panose="020F0502020204030204" pitchFamily="34" charset="0"/>
                <a:ea typeface="+mj-ea"/>
                <a:cs typeface="Calibri" panose="020F0502020204030204" pitchFamily="34" charset="0"/>
              </a:defRPr>
            </a:lvl1pPr>
          </a:lstStyle>
          <a:p>
            <a:r>
              <a:rPr lang="sv-SE" sz="1400" i="0">
                <a:solidFill>
                  <a:schemeClr val="tx1"/>
                </a:solidFill>
                <a:latin typeface="+mn-lt"/>
                <a:cs typeface="Calibri"/>
              </a:rPr>
              <a:t>Diskussion</a:t>
            </a:r>
            <a:r>
              <a:rPr lang="sv-SE" sz="1400">
                <a:solidFill>
                  <a:schemeClr val="tx1"/>
                </a:solidFill>
                <a:latin typeface="+mn-lt"/>
                <a:cs typeface="Calibri"/>
              </a:rPr>
              <a:t> </a:t>
            </a:r>
            <a:endParaRPr lang="sv-SE" sz="1400">
              <a:solidFill>
                <a:schemeClr val="tx1"/>
              </a:solidFill>
              <a:latin typeface="+mn-lt"/>
            </a:endParaRPr>
          </a:p>
        </p:txBody>
      </p:sp>
      <p:sp>
        <p:nvSpPr>
          <p:cNvPr id="25" name="Rubrik 1">
            <a:extLst>
              <a:ext uri="{FF2B5EF4-FFF2-40B4-BE49-F238E27FC236}">
                <a16:creationId xmlns:a16="http://schemas.microsoft.com/office/drawing/2014/main" id="{D5246A95-6037-4A2C-9A3E-4876C015AB47}"/>
              </a:ext>
            </a:extLst>
          </p:cNvPr>
          <p:cNvSpPr txBox="1">
            <a:spLocks/>
          </p:cNvSpPr>
          <p:nvPr/>
        </p:nvSpPr>
        <p:spPr bwMode="auto">
          <a:xfrm>
            <a:off x="6174467" y="4728265"/>
            <a:ext cx="3728821" cy="3663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rtlCol="0" anchor="b" anchorCtr="0" compatLnSpc="1">
            <a:prstTxWarp prst="textNoShape">
              <a:avLst/>
            </a:prstTxWarp>
            <a:normAutofit/>
          </a:bodyPr>
          <a:lstStyle>
            <a:lvl1pPr algn="l" defTabSz="914400" rtl="0" eaLnBrk="1" latinLnBrk="0" hangingPunct="1">
              <a:lnSpc>
                <a:spcPts val="4200"/>
              </a:lnSpc>
              <a:spcBef>
                <a:spcPct val="0"/>
              </a:spcBef>
              <a:buNone/>
              <a:defRPr sz="4200" kern="1200">
                <a:solidFill>
                  <a:schemeClr val="bg1">
                    <a:lumMod val="50000"/>
                  </a:schemeClr>
                </a:solidFill>
                <a:latin typeface="+mj-lt"/>
                <a:ea typeface="+mj-ea"/>
                <a:cs typeface="+mj-cs"/>
              </a:defRPr>
            </a:lvl1pPr>
          </a:lstStyle>
          <a:p>
            <a:pPr>
              <a:lnSpc>
                <a:spcPct val="100000"/>
              </a:lnSpc>
            </a:pPr>
            <a:r>
              <a:rPr lang="sv-SE" altLang="sv-SE" sz="1400" b="1" i="1">
                <a:solidFill>
                  <a:schemeClr val="tx1"/>
                </a:solidFill>
              </a:rPr>
              <a:t>”Vi på vår enhet/klinik/region är ju unika!”</a:t>
            </a:r>
          </a:p>
        </p:txBody>
      </p:sp>
      <p:pic>
        <p:nvPicPr>
          <p:cNvPr id="3" name="Bild 2" descr="Cirkel med vänsterpil med hel fyllning">
            <a:extLst>
              <a:ext uri="{FF2B5EF4-FFF2-40B4-BE49-F238E27FC236}">
                <a16:creationId xmlns:a16="http://schemas.microsoft.com/office/drawing/2014/main" id="{E667BB61-1BCD-F164-F503-F0E67420CE3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3613573" y="1606282"/>
            <a:ext cx="621743" cy="621743"/>
          </a:xfrm>
          <a:prstGeom prst="rect">
            <a:avLst/>
          </a:prstGeom>
        </p:spPr>
      </p:pic>
      <p:pic>
        <p:nvPicPr>
          <p:cNvPr id="4" name="Bild 3" descr="Cirkel med vänsterpil med hel fyllning">
            <a:extLst>
              <a:ext uri="{FF2B5EF4-FFF2-40B4-BE49-F238E27FC236}">
                <a16:creationId xmlns:a16="http://schemas.microsoft.com/office/drawing/2014/main" id="{B967FAB2-1E11-2522-6591-8133667679B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flipH="1">
            <a:off x="7275991" y="1590788"/>
            <a:ext cx="621743" cy="621743"/>
          </a:xfrm>
          <a:prstGeom prst="rect">
            <a:avLst/>
          </a:prstGeom>
        </p:spPr>
      </p:pic>
      <p:sp>
        <p:nvSpPr>
          <p:cNvPr id="2" name="Rubrik 1">
            <a:extLst>
              <a:ext uri="{FF2B5EF4-FFF2-40B4-BE49-F238E27FC236}">
                <a16:creationId xmlns:a16="http://schemas.microsoft.com/office/drawing/2014/main" id="{CB3ECE71-F98C-4B9E-8BC7-31B0873A6F64}"/>
              </a:ext>
            </a:extLst>
          </p:cNvPr>
          <p:cNvSpPr>
            <a:spLocks noGrp="1"/>
          </p:cNvSpPr>
          <p:nvPr>
            <p:ph type="title"/>
          </p:nvPr>
        </p:nvSpPr>
        <p:spPr>
          <a:xfrm>
            <a:off x="8231775" y="3820129"/>
            <a:ext cx="2876440" cy="426879"/>
          </a:xfrm>
        </p:spPr>
        <p:txBody>
          <a:bodyPr/>
          <a:lstStyle/>
          <a:p>
            <a:pPr algn="ctr">
              <a:tabLst>
                <a:tab pos="5830888" algn="l"/>
              </a:tabLst>
            </a:pPr>
            <a:r>
              <a:rPr lang="sv-SE" sz="1400" i="1"/>
              <a:t>”Hur ska vi kunna jobba lika i journalen?”</a:t>
            </a:r>
          </a:p>
        </p:txBody>
      </p:sp>
    </p:spTree>
    <p:extLst>
      <p:ext uri="{BB962C8B-B14F-4D97-AF65-F5344CB8AC3E}">
        <p14:creationId xmlns:p14="http://schemas.microsoft.com/office/powerpoint/2010/main" val="1109756822"/>
      </p:ext>
    </p:extLst>
  </p:cSld>
  <p:clrMapOvr>
    <a:masterClrMapping/>
  </p:clrMapOvr>
</p:sld>
</file>

<file path=ppt/theme/theme1.xml><?xml version="1.0" encoding="utf-8"?>
<a:theme xmlns:a="http://schemas.openxmlformats.org/drawingml/2006/main" name="Region Halland - blå">
  <a:themeElements>
    <a:clrScheme name="Region Halland">
      <a:dk1>
        <a:sysClr val="windowText" lastClr="000000"/>
      </a:dk1>
      <a:lt1>
        <a:sysClr val="window" lastClr="FFFFFF"/>
      </a:lt1>
      <a:dk2>
        <a:srgbClr val="00495D"/>
      </a:dk2>
      <a:lt2>
        <a:srgbClr val="F8F8F8"/>
      </a:lt2>
      <a:accent1>
        <a:srgbClr val="006858"/>
      </a:accent1>
      <a:accent2>
        <a:srgbClr val="A3D8E7"/>
      </a:accent2>
      <a:accent3>
        <a:srgbClr val="20AC6C"/>
      </a:accent3>
      <a:accent4>
        <a:srgbClr val="D8E69C"/>
      </a:accent4>
      <a:accent5>
        <a:srgbClr val="28B3C7"/>
      </a:accent5>
      <a:accent6>
        <a:srgbClr val="82CD9E"/>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Region Halland blå.potx" id="{5384568C-46C8-4BDA-9C04-5B20A2E297BA}" vid="{85EA6A2E-8FBC-4B2E-B7F1-457A55978CCF}"/>
    </a:ext>
  </a:extLst>
</a:theme>
</file>

<file path=ppt/theme/theme2.xml><?xml version="1.0" encoding="utf-8"?>
<a:theme xmlns:a="http://schemas.openxmlformats.org/drawingml/2006/main" name="Office-tema">
  <a:themeElements>
    <a:clrScheme name="Region Halland">
      <a:dk1>
        <a:sysClr val="windowText" lastClr="000000"/>
      </a:dk1>
      <a:lt1>
        <a:sysClr val="window" lastClr="FFFFFF"/>
      </a:lt1>
      <a:dk2>
        <a:srgbClr val="005069"/>
      </a:dk2>
      <a:lt2>
        <a:srgbClr val="F8F8F8"/>
      </a:lt2>
      <a:accent1>
        <a:srgbClr val="006966"/>
      </a:accent1>
      <a:accent2>
        <a:srgbClr val="B4DEE6"/>
      </a:accent2>
      <a:accent3>
        <a:srgbClr val="0DA964"/>
      </a:accent3>
      <a:accent4>
        <a:srgbClr val="D8E69C"/>
      </a:accent4>
      <a:accent5>
        <a:srgbClr val="34BBC3"/>
      </a:accent5>
      <a:accent6>
        <a:srgbClr val="83C59B"/>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Region Halland">
      <a:dk1>
        <a:sysClr val="windowText" lastClr="000000"/>
      </a:dk1>
      <a:lt1>
        <a:sysClr val="window" lastClr="FFFFFF"/>
      </a:lt1>
      <a:dk2>
        <a:srgbClr val="005069"/>
      </a:dk2>
      <a:lt2>
        <a:srgbClr val="F8F8F8"/>
      </a:lt2>
      <a:accent1>
        <a:srgbClr val="006966"/>
      </a:accent1>
      <a:accent2>
        <a:srgbClr val="B4DEE6"/>
      </a:accent2>
      <a:accent3>
        <a:srgbClr val="0DA964"/>
      </a:accent3>
      <a:accent4>
        <a:srgbClr val="D8E69C"/>
      </a:accent4>
      <a:accent5>
        <a:srgbClr val="34BBC3"/>
      </a:accent5>
      <a:accent6>
        <a:srgbClr val="83C59B"/>
      </a:accent6>
      <a:hlink>
        <a:srgbClr val="006966"/>
      </a:hlink>
      <a:folHlink>
        <a:srgbClr val="00506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FE5F6A4269BD36409E75DAE2327F0FD9" ma:contentTypeVersion="9" ma:contentTypeDescription="Skapa ett nytt dokument." ma:contentTypeScope="" ma:versionID="baeca776be8dd3ab1fe7d06c40176763">
  <xsd:schema xmlns:xsd="http://www.w3.org/2001/XMLSchema" xmlns:xs="http://www.w3.org/2001/XMLSchema" xmlns:p="http://schemas.microsoft.com/office/2006/metadata/properties" xmlns:ns2="24cfa97b-9d4b-4a0e-a037-68790de6f410" xmlns:ns3="5a9314ac-f1f3-43ee-87a0-01a22be31f7f" targetNamespace="http://schemas.microsoft.com/office/2006/metadata/properties" ma:root="true" ma:fieldsID="e814671ef254f25daa77887ecf965396" ns2:_="" ns3:_="">
    <xsd:import namespace="24cfa97b-9d4b-4a0e-a037-68790de6f410"/>
    <xsd:import namespace="5a9314ac-f1f3-43ee-87a0-01a22be31f7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cfa97b-9d4b-4a0e-a037-68790de6f4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a9314ac-f1f3-43ee-87a0-01a22be31f7f" elementFormDefault="qualified">
    <xsd:import namespace="http://schemas.microsoft.com/office/2006/documentManagement/types"/>
    <xsd:import namespace="http://schemas.microsoft.com/office/infopath/2007/PartnerControls"/>
    <xsd:element name="SharedWithUsers" ma:index="15"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8A203A-41DD-4257-B098-A8B2A728068C}">
  <ds:schemaRefs>
    <ds:schemaRef ds:uri="24cfa97b-9d4b-4a0e-a037-68790de6f410"/>
    <ds:schemaRef ds:uri="5a9314ac-f1f3-43ee-87a0-01a22be31f7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4387579-A89B-4BEE-A2E9-1A14CD604F5D}">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009DE2CB-0BA4-4ECF-86C7-AD2E6342167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Region Halland blå</Template>
  <Application>Microsoft Office PowerPoint</Application>
  <PresentationFormat>Widescreen</PresentationFormat>
  <Slides>10</Slides>
  <Notes>10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Region Halland - blå</vt:lpstr>
      <vt:lpstr>Chefspaket 5 september / oktober 2023</vt:lpstr>
      <vt:lpstr>PowerPoint Presentation</vt:lpstr>
      <vt:lpstr>Chefspaketet – till dig som chef</vt:lpstr>
      <vt:lpstr>Instruktioner</vt:lpstr>
      <vt:lpstr>Instruktioner</vt:lpstr>
      <vt:lpstr>Kommunikationsplan chefspaket</vt:lpstr>
      <vt:lpstr>Aktuellt just nu: Checklistor varje månad</vt:lpstr>
      <vt:lpstr>Film om standardisering</vt:lpstr>
      <vt:lpstr>”Hur ska vi kunna jobba lika i journalen?”</vt:lpstr>
      <vt:lpstr>PowerPoint Presentation</vt:lpstr>
    </vt:vector>
  </TitlesOfParts>
  <Company>Region Halland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Rydelius Gustaf HS</dc:creator>
  <cp:keywords>class='Open'</cp:keywords>
  <cp:revision>1</cp:revision>
  <dcterms:created xsi:type="dcterms:W3CDTF">2022-12-13T14:59:04Z</dcterms:created>
  <dcterms:modified xsi:type="dcterms:W3CDTF">2023-09-27T10:03:33Z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0x010100FE5F6A4269BD36409E75DAE2327F0FD9</vt:lpwstr>
  </property>
</Properties>
</file>