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99" r:id="rId5"/>
    <p:sldId id="495" r:id="rId6"/>
    <p:sldId id="526" r:id="rId7"/>
    <p:sldId id="528" r:id="rId8"/>
    <p:sldId id="310" r:id="rId9"/>
    <p:sldId id="533" r:id="rId10"/>
    <p:sldId id="530" r:id="rId11"/>
    <p:sldId id="531"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99"/>
            <p14:sldId id="495"/>
            <p14:sldId id="526"/>
            <p14:sldId id="528"/>
            <p14:sldId id="310"/>
            <p14:sldId id="533"/>
            <p14:sldId id="530"/>
            <p14:sldId id="531"/>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88D00E-7FEA-9DF7-EB4B-E92FA2AE97FA}" name="Myrbäck Evelina PSH LEDN" initials="MEPL" userId="S::Evelina.Myrback@regionhalland.se::68493acc-1bc5-47be-bc7f-faaf47510987" providerId="AD"/>
  <p188:author id="{C5468415-9802-E6C1-6DB5-822CD5C05D5D}" name="Hellén Johanna NSVH KOMM" initials="HK" userId="S::johanna.hellen@regionhalland.se::c2206366-cff1-4dec-aff3-a6e14a2322bf" providerId="AD"/>
  <p188:author id="{5749F81B-55FE-BDB7-2895-C691B7198790}" name="Rydelius Gustaf HS" initials="RGH" userId="S::Gustaf.Rydelius@regionhalland.se::6a49df8e-5e9a-43a3-b621-a267da9a1a1a" providerId="AD"/>
  <p188:author id="{7D069821-4709-D90F-54CE-17BB914A1FBB}" name="Wallin Annika C RK" initials="WACR" userId="S::Annika.C.Wallin@regionhalland.se::3dac012e-0a9e-4dfd-8697-281551743153" providerId="AD"/>
  <p188:author id="{10117171-0FF3-3172-1980-1C3B587DB571}" name="Myrbäck Evelina PSH LEDN" initials="ML" userId="S::evelina.myrback@regionhalland.se::68493acc-1bc5-47be-bc7f-faaf47510987" providerId="AD"/>
  <p188:author id="{ECB28F72-440F-732E-56C1-5B9957F342CC}" name="Larborn Katarina RK" initials="LR" userId="S::katarina.larborn@regionhalland.se::f05856f7-905e-41ee-9131-f18cc1d06330" providerId="AD"/>
  <p188:author id="{BFD556AF-916A-51BD-DB19-AF795BCFB815}" name="Wallin Annika C RK" initials="WR" userId="S::annika.c.wallin@regionhalland.se::3dac012e-0a9e-4dfd-8697-281551743153" providerId="AD"/>
  <p188:author id="{225DE1B3-0C0F-52A6-1EE8-186F1DC0AF08}" name="Hallström Johnsson Charlotte HS" initials="HJCH" userId="S::Charlotte.Hallstrom-Johnsson@regionhalland.se::2ba0a1c4-aa82-4c60-941a-d3d769415c6b" providerId="AD"/>
  <p188:author id="{9376FAC7-7CE4-CF24-0C33-B4BBA58F7794}" name="Falkeby Lisa ADH STAB" initials="FS" userId="S::lisa.falkeby@regionhalland.se::baeb5629-9d27-44cf-96d6-6fa1ad2623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7126" autoAdjust="0"/>
  </p:normalViewPr>
  <p:slideViewPr>
    <p:cSldViewPr snapToGrid="0">
      <p:cViewPr varScale="1">
        <p:scale>
          <a:sx n="44" d="100"/>
          <a:sy n="44" d="100"/>
        </p:scale>
        <p:origin x="4734"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lén Johanna NSVH KOMM" userId="c2206366-cff1-4dec-aff3-a6e14a2322bf" providerId="ADAL" clId="{C00CE443-1AFF-4E73-819B-8F0044E93050}"/>
    <pc:docChg chg="modSld">
      <pc:chgData name="Hellén Johanna NSVH KOMM" userId="c2206366-cff1-4dec-aff3-a6e14a2322bf" providerId="ADAL" clId="{C00CE443-1AFF-4E73-819B-8F0044E93050}" dt="2023-05-02T09:56:06.777" v="1" actId="1076"/>
      <pc:docMkLst>
        <pc:docMk/>
      </pc:docMkLst>
      <pc:sldChg chg="modSp mod">
        <pc:chgData name="Hellén Johanna NSVH KOMM" userId="c2206366-cff1-4dec-aff3-a6e14a2322bf" providerId="ADAL" clId="{C00CE443-1AFF-4E73-819B-8F0044E93050}" dt="2023-05-02T09:56:06.777" v="1" actId="1076"/>
        <pc:sldMkLst>
          <pc:docMk/>
          <pc:sldMk cId="424825145" sldId="310"/>
        </pc:sldMkLst>
        <pc:spChg chg="mod">
          <ac:chgData name="Hellén Johanna NSVH KOMM" userId="c2206366-cff1-4dec-aff3-a6e14a2322bf" providerId="ADAL" clId="{C00CE443-1AFF-4E73-819B-8F0044E93050}" dt="2023-05-02T09:56:06.777" v="1" actId="1076"/>
          <ac:spMkLst>
            <pc:docMk/>
            <pc:sldMk cId="424825145" sldId="310"/>
            <ac:spMk id="2" creationId="{74399785-1AFF-9B83-93C0-7FB28216D9BB}"/>
          </ac:spMkLst>
        </pc:spChg>
      </pc:sldChg>
      <pc:sldChg chg="modSp mod">
        <pc:chgData name="Hellén Johanna NSVH KOMM" userId="c2206366-cff1-4dec-aff3-a6e14a2322bf" providerId="ADAL" clId="{C00CE443-1AFF-4E73-819B-8F0044E93050}" dt="2023-05-02T09:55:57.587" v="0" actId="1076"/>
        <pc:sldMkLst>
          <pc:docMk/>
          <pc:sldMk cId="3406498709" sldId="533"/>
        </pc:sldMkLst>
        <pc:spChg chg="mod">
          <ac:chgData name="Hellén Johanna NSVH KOMM" userId="c2206366-cff1-4dec-aff3-a6e14a2322bf" providerId="ADAL" clId="{C00CE443-1AFF-4E73-819B-8F0044E93050}" dt="2023-05-02T09:55:57.587" v="0" actId="1076"/>
          <ac:spMkLst>
            <pc:docMk/>
            <pc:sldMk cId="3406498709" sldId="533"/>
            <ac:spMk id="8" creationId="{AA725750-5ABF-A571-8731-87076A6625AA}"/>
          </ac:spMkLst>
        </pc:spChg>
      </pc:sldChg>
    </pc:docChg>
  </pc:docChgLst>
  <pc:docChgLst>
    <pc:chgData name="Hellén Johanna NSVH KOMM" userId="c2206366-cff1-4dec-aff3-a6e14a2322bf" providerId="ADAL" clId="{FEFCAE63-745C-4984-B87D-4636515C5B68}"/>
    <pc:docChg chg="delSld modSld modSection">
      <pc:chgData name="Hellén Johanna NSVH KOMM" userId="c2206366-cff1-4dec-aff3-a6e14a2322bf" providerId="ADAL" clId="{FEFCAE63-745C-4984-B87D-4636515C5B68}" dt="2023-04-27T13:12:50.466" v="155" actId="20577"/>
      <pc:docMkLst>
        <pc:docMk/>
      </pc:docMkLst>
      <pc:sldChg chg="modSp mod">
        <pc:chgData name="Hellén Johanna NSVH KOMM" userId="c2206366-cff1-4dec-aff3-a6e14a2322bf" providerId="ADAL" clId="{FEFCAE63-745C-4984-B87D-4636515C5B68}" dt="2023-04-27T13:05:30.541" v="144" actId="20577"/>
        <pc:sldMkLst>
          <pc:docMk/>
          <pc:sldMk cId="178323253" sldId="530"/>
        </pc:sldMkLst>
        <pc:spChg chg="mod">
          <ac:chgData name="Hellén Johanna NSVH KOMM" userId="c2206366-cff1-4dec-aff3-a6e14a2322bf" providerId="ADAL" clId="{FEFCAE63-745C-4984-B87D-4636515C5B68}" dt="2023-04-27T13:05:30.541" v="144" actId="20577"/>
          <ac:spMkLst>
            <pc:docMk/>
            <pc:sldMk cId="178323253" sldId="530"/>
            <ac:spMk id="3" creationId="{D1072423-5E2B-C3A0-5F39-405631059772}"/>
          </ac:spMkLst>
        </pc:spChg>
      </pc:sldChg>
      <pc:sldChg chg="modSp mod modNotesTx">
        <pc:chgData name="Hellén Johanna NSVH KOMM" userId="c2206366-cff1-4dec-aff3-a6e14a2322bf" providerId="ADAL" clId="{FEFCAE63-745C-4984-B87D-4636515C5B68}" dt="2023-04-27T13:12:50.466" v="155" actId="20577"/>
        <pc:sldMkLst>
          <pc:docMk/>
          <pc:sldMk cId="3406498709" sldId="533"/>
        </pc:sldMkLst>
        <pc:spChg chg="mod">
          <ac:chgData name="Hellén Johanna NSVH KOMM" userId="c2206366-cff1-4dec-aff3-a6e14a2322bf" providerId="ADAL" clId="{FEFCAE63-745C-4984-B87D-4636515C5B68}" dt="2023-04-27T13:02:18.801" v="2" actId="20577"/>
          <ac:spMkLst>
            <pc:docMk/>
            <pc:sldMk cId="3406498709" sldId="533"/>
            <ac:spMk id="2" creationId="{74399785-1AFF-9B83-93C0-7FB28216D9BB}"/>
          </ac:spMkLst>
        </pc:spChg>
        <pc:spChg chg="mod">
          <ac:chgData name="Hellén Johanna NSVH KOMM" userId="c2206366-cff1-4dec-aff3-a6e14a2322bf" providerId="ADAL" clId="{FEFCAE63-745C-4984-B87D-4636515C5B68}" dt="2023-04-27T13:12:23.703" v="154" actId="20577"/>
          <ac:spMkLst>
            <pc:docMk/>
            <pc:sldMk cId="3406498709" sldId="533"/>
            <ac:spMk id="3" creationId="{CFC359BE-BE6F-E1C0-E0E7-7E5B9ED61920}"/>
          </ac:spMkLst>
        </pc:spChg>
        <pc:spChg chg="mod">
          <ac:chgData name="Hellén Johanna NSVH KOMM" userId="c2206366-cff1-4dec-aff3-a6e14a2322bf" providerId="ADAL" clId="{FEFCAE63-745C-4984-B87D-4636515C5B68}" dt="2023-04-27T13:03:04.683" v="9" actId="1076"/>
          <ac:spMkLst>
            <pc:docMk/>
            <pc:sldMk cId="3406498709" sldId="533"/>
            <ac:spMk id="8" creationId="{AA725750-5ABF-A571-8731-87076A6625AA}"/>
          </ac:spMkLst>
        </pc:spChg>
        <pc:grpChg chg="mod">
          <ac:chgData name="Hellén Johanna NSVH KOMM" userId="c2206366-cff1-4dec-aff3-a6e14a2322bf" providerId="ADAL" clId="{FEFCAE63-745C-4984-B87D-4636515C5B68}" dt="2023-04-27T13:03:16.409" v="49" actId="1036"/>
          <ac:grpSpMkLst>
            <pc:docMk/>
            <pc:sldMk cId="3406498709" sldId="533"/>
            <ac:grpSpMk id="19" creationId="{543F09DC-2003-E75D-19B2-AE1CE7361D40}"/>
          </ac:grpSpMkLst>
        </pc:grpChg>
        <pc:graphicFrameChg chg="mod">
          <ac:chgData name="Hellén Johanna NSVH KOMM" userId="c2206366-cff1-4dec-aff3-a6e14a2322bf" providerId="ADAL" clId="{FEFCAE63-745C-4984-B87D-4636515C5B68}" dt="2023-04-27T13:02:59.076" v="7"/>
          <ac:graphicFrameMkLst>
            <pc:docMk/>
            <pc:sldMk cId="3406498709" sldId="533"/>
            <ac:graphicFrameMk id="7" creationId="{E62608EF-FB2E-1393-B454-4F155F38EF15}"/>
          </ac:graphicFrameMkLst>
        </pc:graphicFrameChg>
      </pc:sldChg>
      <pc:sldChg chg="modSp del mod">
        <pc:chgData name="Hellén Johanna NSVH KOMM" userId="c2206366-cff1-4dec-aff3-a6e14a2322bf" providerId="ADAL" clId="{FEFCAE63-745C-4984-B87D-4636515C5B68}" dt="2023-04-27T13:05:13.451" v="110" actId="2696"/>
        <pc:sldMkLst>
          <pc:docMk/>
          <pc:sldMk cId="3552635852" sldId="535"/>
        </pc:sldMkLst>
        <pc:spChg chg="mod">
          <ac:chgData name="Hellén Johanna NSVH KOMM" userId="c2206366-cff1-4dec-aff3-a6e14a2322bf" providerId="ADAL" clId="{FEFCAE63-745C-4984-B87D-4636515C5B68}" dt="2023-04-27T13:04:57.390" v="109" actId="20577"/>
          <ac:spMkLst>
            <pc:docMk/>
            <pc:sldMk cId="3552635852" sldId="535"/>
            <ac:spMk id="7" creationId="{68A6E243-D398-1B99-4254-588B3127CC24}"/>
          </ac:spMkLst>
        </pc:spChg>
      </pc:sldChg>
      <pc:sldChg chg="del">
        <pc:chgData name="Hellén Johanna NSVH KOMM" userId="c2206366-cff1-4dec-aff3-a6e14a2322bf" providerId="ADAL" clId="{FEFCAE63-745C-4984-B87D-4636515C5B68}" dt="2023-04-27T13:00:30.345" v="0" actId="2696"/>
        <pc:sldMkLst>
          <pc:docMk/>
          <pc:sldMk cId="242541252" sldId="53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27ED4-A245-4DEA-BAD6-6279EC83F13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sv-SE"/>
        </a:p>
      </dgm:t>
    </dgm:pt>
    <dgm:pt modelId="{7D2DFF69-A4F7-4037-A398-E964EA9942E4}">
      <dgm:prSet phldrT="[Text]" custT="1"/>
      <dgm:spPr/>
      <dgm:t>
        <a:bodyPr/>
        <a:lstStyle/>
        <a:p>
          <a:r>
            <a:rPr lang="sv-SE" sz="1000" dirty="0"/>
            <a:t>Digitalt utbildningsmaterial</a:t>
          </a:r>
        </a:p>
      </dgm:t>
    </dgm:pt>
    <dgm:pt modelId="{5B298012-0128-4E82-89CB-1AA98FCB39B8}" type="parTrans" cxnId="{E7ECDB9F-2C52-41D7-9E96-E1E84C4494A6}">
      <dgm:prSet/>
      <dgm:spPr/>
      <dgm:t>
        <a:bodyPr/>
        <a:lstStyle/>
        <a:p>
          <a:endParaRPr lang="sv-SE"/>
        </a:p>
      </dgm:t>
    </dgm:pt>
    <dgm:pt modelId="{AA6DAC79-7970-41A8-B577-598B895BEC1F}" type="sibTrans" cxnId="{E7ECDB9F-2C52-41D7-9E96-E1E84C4494A6}">
      <dgm:prSet/>
      <dgm:spPr/>
      <dgm:t>
        <a:bodyPr/>
        <a:lstStyle/>
        <a:p>
          <a:endParaRPr lang="sv-SE"/>
        </a:p>
      </dgm:t>
    </dgm:pt>
    <dgm:pt modelId="{02C97249-31D5-4100-9A5A-F420EA2406F9}">
      <dgm:prSet phldrT="[Text]" custT="1"/>
      <dgm:spPr/>
      <dgm:t>
        <a:bodyPr/>
        <a:lstStyle/>
        <a:p>
          <a:r>
            <a:rPr lang="sv-SE" sz="1000" dirty="0"/>
            <a:t>Klassrumsutbildning</a:t>
          </a:r>
        </a:p>
      </dgm:t>
    </dgm:pt>
    <dgm:pt modelId="{2F235275-2A45-43E0-979D-B148C1C8F205}" type="parTrans" cxnId="{81BC54EC-B466-4700-82A8-6067D69422A8}">
      <dgm:prSet/>
      <dgm:spPr/>
      <dgm:t>
        <a:bodyPr/>
        <a:lstStyle/>
        <a:p>
          <a:endParaRPr lang="sv-SE"/>
        </a:p>
      </dgm:t>
    </dgm:pt>
    <dgm:pt modelId="{AACE537C-4E85-48A4-8ECB-6EDE1519F55B}" type="sibTrans" cxnId="{81BC54EC-B466-4700-82A8-6067D69422A8}">
      <dgm:prSet/>
      <dgm:spPr/>
      <dgm:t>
        <a:bodyPr/>
        <a:lstStyle/>
        <a:p>
          <a:endParaRPr lang="sv-SE"/>
        </a:p>
      </dgm:t>
    </dgm:pt>
    <dgm:pt modelId="{DEE28AD2-0C39-45EA-8D5C-9DE1F845D77C}">
      <dgm:prSet phldrT="[Text]" custT="1"/>
      <dgm:spPr/>
      <dgm:t>
        <a:bodyPr/>
        <a:lstStyle/>
        <a:p>
          <a:r>
            <a:rPr lang="sv-SE" sz="1000" dirty="0"/>
            <a:t>Certifieringskurser / Repetition</a:t>
          </a:r>
        </a:p>
      </dgm:t>
    </dgm:pt>
    <dgm:pt modelId="{A291FB81-5B71-4E32-9AFF-C03DC9D5F65B}" type="parTrans" cxnId="{85BC31DC-0499-4081-8A0A-27AABB6D090A}">
      <dgm:prSet/>
      <dgm:spPr/>
      <dgm:t>
        <a:bodyPr/>
        <a:lstStyle/>
        <a:p>
          <a:endParaRPr lang="sv-SE"/>
        </a:p>
      </dgm:t>
    </dgm:pt>
    <dgm:pt modelId="{604370F3-6DD1-4F3C-A600-80A96DA81A33}" type="sibTrans" cxnId="{85BC31DC-0499-4081-8A0A-27AABB6D090A}">
      <dgm:prSet/>
      <dgm:spPr/>
      <dgm:t>
        <a:bodyPr/>
        <a:lstStyle/>
        <a:p>
          <a:endParaRPr lang="sv-SE"/>
        </a:p>
      </dgm:t>
    </dgm:pt>
    <dgm:pt modelId="{735E69EF-33B3-4B45-AD04-EA641035C26B}" type="pres">
      <dgm:prSet presAssocID="{77527ED4-A245-4DEA-BAD6-6279EC83F132}" presName="Name0" presStyleCnt="0">
        <dgm:presLayoutVars>
          <dgm:dir/>
          <dgm:animLvl val="lvl"/>
          <dgm:resizeHandles val="exact"/>
        </dgm:presLayoutVars>
      </dgm:prSet>
      <dgm:spPr/>
    </dgm:pt>
    <dgm:pt modelId="{F58FDE7C-0E1B-440C-9E71-7F2F69E231DB}" type="pres">
      <dgm:prSet presAssocID="{7D2DFF69-A4F7-4037-A398-E964EA9942E4}" presName="parTxOnly" presStyleLbl="node1" presStyleIdx="0" presStyleCnt="3" custScaleY="46514">
        <dgm:presLayoutVars>
          <dgm:chMax val="0"/>
          <dgm:chPref val="0"/>
          <dgm:bulletEnabled val="1"/>
        </dgm:presLayoutVars>
      </dgm:prSet>
      <dgm:spPr/>
    </dgm:pt>
    <dgm:pt modelId="{C583746D-4C28-4699-AA4F-8DC6435E7393}" type="pres">
      <dgm:prSet presAssocID="{AA6DAC79-7970-41A8-B577-598B895BEC1F}" presName="parTxOnlySpace" presStyleCnt="0"/>
      <dgm:spPr/>
    </dgm:pt>
    <dgm:pt modelId="{02BF4038-CA22-42A4-AC8B-28B08D28036A}" type="pres">
      <dgm:prSet presAssocID="{02C97249-31D5-4100-9A5A-F420EA2406F9}" presName="parTxOnly" presStyleLbl="node1" presStyleIdx="1" presStyleCnt="3" custScaleY="47022">
        <dgm:presLayoutVars>
          <dgm:chMax val="0"/>
          <dgm:chPref val="0"/>
          <dgm:bulletEnabled val="1"/>
        </dgm:presLayoutVars>
      </dgm:prSet>
      <dgm:spPr/>
    </dgm:pt>
    <dgm:pt modelId="{5E261E9A-90FD-4B20-B814-DBE6F9C548E8}" type="pres">
      <dgm:prSet presAssocID="{AACE537C-4E85-48A4-8ECB-6EDE1519F55B}" presName="parTxOnlySpace" presStyleCnt="0"/>
      <dgm:spPr/>
    </dgm:pt>
    <dgm:pt modelId="{84CE7C1D-2F77-46DC-8C26-AA527B5A60DC}" type="pres">
      <dgm:prSet presAssocID="{DEE28AD2-0C39-45EA-8D5C-9DE1F845D77C}" presName="parTxOnly" presStyleLbl="node1" presStyleIdx="2" presStyleCnt="3" custScaleY="47022">
        <dgm:presLayoutVars>
          <dgm:chMax val="0"/>
          <dgm:chPref val="0"/>
          <dgm:bulletEnabled val="1"/>
        </dgm:presLayoutVars>
      </dgm:prSet>
      <dgm:spPr/>
    </dgm:pt>
  </dgm:ptLst>
  <dgm:cxnLst>
    <dgm:cxn modelId="{8A08323B-06F9-4FBD-AB15-F9E865BE2239}" type="presOf" srcId="{77527ED4-A245-4DEA-BAD6-6279EC83F132}" destId="{735E69EF-33B3-4B45-AD04-EA641035C26B}" srcOrd="0" destOrd="0" presId="urn:microsoft.com/office/officeart/2005/8/layout/chevron1"/>
    <dgm:cxn modelId="{67624A68-89C8-462A-B85A-3A3A5F9AA6BE}" type="presOf" srcId="{02C97249-31D5-4100-9A5A-F420EA2406F9}" destId="{02BF4038-CA22-42A4-AC8B-28B08D28036A}" srcOrd="0" destOrd="0" presId="urn:microsoft.com/office/officeart/2005/8/layout/chevron1"/>
    <dgm:cxn modelId="{E7ECDB9F-2C52-41D7-9E96-E1E84C4494A6}" srcId="{77527ED4-A245-4DEA-BAD6-6279EC83F132}" destId="{7D2DFF69-A4F7-4037-A398-E964EA9942E4}" srcOrd="0" destOrd="0" parTransId="{5B298012-0128-4E82-89CB-1AA98FCB39B8}" sibTransId="{AA6DAC79-7970-41A8-B577-598B895BEC1F}"/>
    <dgm:cxn modelId="{522E7EA0-CE1C-4514-A20F-7DAF917DD3F4}" type="presOf" srcId="{DEE28AD2-0C39-45EA-8D5C-9DE1F845D77C}" destId="{84CE7C1D-2F77-46DC-8C26-AA527B5A60DC}" srcOrd="0" destOrd="0" presId="urn:microsoft.com/office/officeart/2005/8/layout/chevron1"/>
    <dgm:cxn modelId="{85BC31DC-0499-4081-8A0A-27AABB6D090A}" srcId="{77527ED4-A245-4DEA-BAD6-6279EC83F132}" destId="{DEE28AD2-0C39-45EA-8D5C-9DE1F845D77C}" srcOrd="2" destOrd="0" parTransId="{A291FB81-5B71-4E32-9AFF-C03DC9D5F65B}" sibTransId="{604370F3-6DD1-4F3C-A600-80A96DA81A33}"/>
    <dgm:cxn modelId="{81BC54EC-B466-4700-82A8-6067D69422A8}" srcId="{77527ED4-A245-4DEA-BAD6-6279EC83F132}" destId="{02C97249-31D5-4100-9A5A-F420EA2406F9}" srcOrd="1" destOrd="0" parTransId="{2F235275-2A45-43E0-979D-B148C1C8F205}" sibTransId="{AACE537C-4E85-48A4-8ECB-6EDE1519F55B}"/>
    <dgm:cxn modelId="{E18231EE-C7E9-41E4-A407-6774C3AD9A52}" type="presOf" srcId="{7D2DFF69-A4F7-4037-A398-E964EA9942E4}" destId="{F58FDE7C-0E1B-440C-9E71-7F2F69E231DB}" srcOrd="0" destOrd="0" presId="urn:microsoft.com/office/officeart/2005/8/layout/chevron1"/>
    <dgm:cxn modelId="{6B35431F-65D4-4F24-967A-0534EB50A7A3}" type="presParOf" srcId="{735E69EF-33B3-4B45-AD04-EA641035C26B}" destId="{F58FDE7C-0E1B-440C-9E71-7F2F69E231DB}" srcOrd="0" destOrd="0" presId="urn:microsoft.com/office/officeart/2005/8/layout/chevron1"/>
    <dgm:cxn modelId="{A588F8A7-A0E8-41DF-A386-E2FB23F66F42}" type="presParOf" srcId="{735E69EF-33B3-4B45-AD04-EA641035C26B}" destId="{C583746D-4C28-4699-AA4F-8DC6435E7393}" srcOrd="1" destOrd="0" presId="urn:microsoft.com/office/officeart/2005/8/layout/chevron1"/>
    <dgm:cxn modelId="{5FEBA1FF-B440-4EA6-9330-9829C4472609}" type="presParOf" srcId="{735E69EF-33B3-4B45-AD04-EA641035C26B}" destId="{02BF4038-CA22-42A4-AC8B-28B08D28036A}" srcOrd="2" destOrd="0" presId="urn:microsoft.com/office/officeart/2005/8/layout/chevron1"/>
    <dgm:cxn modelId="{20627840-713E-458D-88D3-B10CC4213F4C}" type="presParOf" srcId="{735E69EF-33B3-4B45-AD04-EA641035C26B}" destId="{5E261E9A-90FD-4B20-B814-DBE6F9C548E8}" srcOrd="3" destOrd="0" presId="urn:microsoft.com/office/officeart/2005/8/layout/chevron1"/>
    <dgm:cxn modelId="{375EEC69-9364-41E1-B246-9BC8BC1D32B2}" type="presParOf" srcId="{735E69EF-33B3-4B45-AD04-EA641035C26B}" destId="{84CE7C1D-2F77-46DC-8C26-AA527B5A60D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DE7C-0E1B-440C-9E71-7F2F69E231DB}">
      <dsp:nvSpPr>
        <dsp:cNvPr id="0" name=""/>
        <dsp:cNvSpPr/>
      </dsp:nvSpPr>
      <dsp:spPr>
        <a:xfrm>
          <a:off x="1833" y="956059"/>
          <a:ext cx="2233310" cy="4155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sv-SE" sz="1000" kern="1200" dirty="0"/>
            <a:t>Digitalt utbildningsmaterial</a:t>
          </a:r>
        </a:p>
      </dsp:txBody>
      <dsp:txXfrm>
        <a:off x="209593" y="956059"/>
        <a:ext cx="1817790" cy="415520"/>
      </dsp:txXfrm>
    </dsp:sp>
    <dsp:sp modelId="{02BF4038-CA22-42A4-AC8B-28B08D28036A}">
      <dsp:nvSpPr>
        <dsp:cNvPr id="0" name=""/>
        <dsp:cNvSpPr/>
      </dsp:nvSpPr>
      <dsp:spPr>
        <a:xfrm>
          <a:off x="2011812" y="953790"/>
          <a:ext cx="2233310" cy="42005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sv-SE" sz="1000" kern="1200" dirty="0"/>
            <a:t>Klassrumsutbildning</a:t>
          </a:r>
        </a:p>
      </dsp:txBody>
      <dsp:txXfrm>
        <a:off x="2221841" y="953790"/>
        <a:ext cx="1813252" cy="420058"/>
      </dsp:txXfrm>
    </dsp:sp>
    <dsp:sp modelId="{84CE7C1D-2F77-46DC-8C26-AA527B5A60DC}">
      <dsp:nvSpPr>
        <dsp:cNvPr id="0" name=""/>
        <dsp:cNvSpPr/>
      </dsp:nvSpPr>
      <dsp:spPr>
        <a:xfrm>
          <a:off x="4021792" y="953790"/>
          <a:ext cx="2233310" cy="42005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sv-SE" sz="1000" kern="1200" dirty="0"/>
            <a:t>Certifieringskurser / Repetition</a:t>
          </a:r>
        </a:p>
      </dsp:txBody>
      <dsp:txXfrm>
        <a:off x="4231821" y="953790"/>
        <a:ext cx="1813252" cy="4200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2023-05-02</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2023-05-02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121238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Talmanus</a:t>
            </a:r>
            <a:r>
              <a:rPr lang="sv-SE"/>
              <a:t>: </a:t>
            </a:r>
          </a:p>
          <a:p>
            <a:r>
              <a:rPr lang="sv-SE"/>
              <a:t>Inom hälso- och sjukvården finns</a:t>
            </a:r>
            <a:r>
              <a:rPr lang="sv-SE" baseline="0"/>
              <a:t> en mängd olika system för att hjälpa vårdpersonalen att utföra sitt dagliga arbete. Flera av dessa system kommer att ersättas med Cosmic. Exempelvis kommer </a:t>
            </a:r>
            <a:r>
              <a:rPr lang="sv-SE"/>
              <a:t>VAS (huvudjournal), NCS (läkemedel), </a:t>
            </a:r>
            <a:r>
              <a:rPr lang="sv-SE" err="1"/>
              <a:t>Provisio</a:t>
            </a:r>
            <a:r>
              <a:rPr lang="sv-SE"/>
              <a:t> (operationsplanering), </a:t>
            </a:r>
            <a:r>
              <a:rPr lang="sv-SE" err="1"/>
              <a:t>Obstetrix</a:t>
            </a:r>
            <a:r>
              <a:rPr lang="sv-SE"/>
              <a:t> (mödrahälsovård/förlossning), PMO (barnhälsovård), </a:t>
            </a:r>
            <a:r>
              <a:rPr lang="sv-SE" err="1"/>
              <a:t>Aweria</a:t>
            </a:r>
            <a:r>
              <a:rPr lang="sv-SE"/>
              <a:t> (akutvård), </a:t>
            </a:r>
            <a:r>
              <a:rPr lang="sv-SE" err="1"/>
              <a:t>Lifecare</a:t>
            </a:r>
            <a:r>
              <a:rPr lang="sv-SE"/>
              <a:t> (samordnad planering) och </a:t>
            </a:r>
            <a:r>
              <a:rPr lang="sv-SE" err="1"/>
              <a:t>Cytobase</a:t>
            </a:r>
            <a:r>
              <a:rPr lang="sv-SE"/>
              <a:t> (cytostatika) att bytas ut och ingå i Cosmics helhetslösning.</a:t>
            </a:r>
            <a:r>
              <a:rPr lang="sv-SE" baseline="0"/>
              <a:t> </a:t>
            </a:r>
          </a:p>
          <a:p>
            <a:endParaRPr lang="sv-SE" baseline="0"/>
          </a:p>
          <a:p>
            <a:r>
              <a:rPr lang="sv-SE" baseline="0"/>
              <a:t>Arbete pågår med att kartlägga vilka fler system som används idag i olika vårdprocesser. </a:t>
            </a:r>
          </a:p>
          <a:p>
            <a:endParaRPr lang="sv-SE" baseline="0"/>
          </a:p>
          <a:p>
            <a:r>
              <a:rPr lang="sv-SE" baseline="0"/>
              <a:t>FVIS-programmet kommer att utreda om system kan ersättas med Cosmic eller om de behöver finnas kvar men eventuellt kopplas ihop med Cosmic. </a:t>
            </a:r>
          </a:p>
          <a:p>
            <a:endParaRPr lang="sv-SE" baseline="0"/>
          </a:p>
          <a:p>
            <a:r>
              <a:rPr lang="sv-SE"/>
              <a:t>Denna beskrivning gäller idag, men kan ändras fram till Region Halland lanserar Cosmic.</a:t>
            </a:r>
            <a:endParaRPr lang="sv-SE">
              <a:cs typeface="Arial"/>
            </a:endParaRP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9446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Talmanus</a:t>
            </a:r>
            <a:r>
              <a:rPr lang="sv-SE"/>
              <a:t>: </a:t>
            </a:r>
          </a:p>
          <a:p>
            <a:r>
              <a:rPr lang="sv-SE"/>
              <a:t>Bilden visar tidplan för när Utbildarnas utbildning påbörjas (blå kvadrater) och när respektive Sussaregion lanserar Cosmic (gröna cirklar). Datum kan komma att ändras.</a:t>
            </a: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256584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Talmanus</a:t>
            </a:r>
            <a:r>
              <a:rPr lang="sv-SE" dirty="0"/>
              <a:t>:</a:t>
            </a:r>
          </a:p>
          <a:p>
            <a:r>
              <a:rPr lang="sv-SE" dirty="0"/>
              <a:t>Med grundfunktionalitet i Cosmic avses funktionalitet inom områden för patient- och vårdadministration, vårddokumentation, läkemedel och övervakning, utredning och diagnosticering, tillväxtkurva, diktering, taligenkänning samt utskrift/skanning.</a:t>
            </a:r>
          </a:p>
          <a:p>
            <a:endParaRPr lang="sv-SE" dirty="0"/>
          </a:p>
          <a:p>
            <a:r>
              <a:rPr lang="sv-SE" sz="1200" b="0" i="0" dirty="0">
                <a:solidFill>
                  <a:srgbClr val="000000"/>
                </a:solidFill>
                <a:effectLst/>
                <a:latin typeface="Arial" panose="020B0604020202020204" pitchFamily="34" charset="0"/>
              </a:rPr>
              <a:t>Det stegvisa införandet innebär att funktionalitet i befintliga system kommer att fortsätta att nyttjas tills motsvarande funktionaliteten tas i bruk i Cosmic. Likaså kommer nytillkommen funktionalitet, dvs. funktionalitet som inte finns i befintliga system, införas stegvist. </a:t>
            </a:r>
            <a:endParaRPr lang="sv-SE" dirty="0"/>
          </a:p>
          <a:p>
            <a:pPr>
              <a:lnSpc>
                <a:spcPct val="114000"/>
              </a:lnSpc>
            </a:pPr>
            <a:endParaRPr lang="sv-SE" dirty="0"/>
          </a:p>
          <a:p>
            <a:pPr>
              <a:lnSpc>
                <a:spcPct val="114000"/>
              </a:lnSpc>
            </a:pPr>
            <a:r>
              <a:rPr lang="sv-SE" dirty="0"/>
              <a:t>Tidpunkt för steg 2 och steg 3 är inte beslutad i nuläget på grund av behov av koordinering av regionernas steg 2 tillsammans med övriga Sussaregioner och leverantör.</a:t>
            </a:r>
          </a:p>
          <a:p>
            <a:pPr>
              <a:lnSpc>
                <a:spcPct val="114000"/>
              </a:lnSpc>
            </a:pPr>
            <a:endParaRPr lang="sv-SE" dirty="0"/>
          </a:p>
          <a:p>
            <a:pPr>
              <a:lnSpc>
                <a:spcPct val="114000"/>
              </a:lnSpc>
            </a:pPr>
            <a:r>
              <a:rPr lang="sv-SE" sz="1200" b="0" i="0" dirty="0">
                <a:solidFill>
                  <a:srgbClr val="000000"/>
                </a:solidFill>
                <a:effectLst/>
                <a:latin typeface="Arial" panose="020B0604020202020204" pitchFamily="34" charset="0"/>
              </a:rPr>
              <a:t>Berörda privata vårdgivare följer samma tidplan som vårdgivare i Region Hallands egen regi.</a:t>
            </a:r>
            <a:endParaRPr lang="sv-SE" dirty="0"/>
          </a:p>
          <a:p>
            <a:pPr marL="0" indent="0">
              <a:lnSpc>
                <a:spcPct val="114000"/>
              </a:lnSpc>
              <a:buNone/>
            </a:pPr>
            <a:endParaRPr lang="sv-SE" sz="1200" b="0" i="0" dirty="0">
              <a:solidFill>
                <a:srgbClr val="000000"/>
              </a:solidFill>
              <a:effectLst/>
              <a:latin typeface="Arial"/>
              <a:cs typeface="Aria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164794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Instruktion:</a:t>
            </a:r>
          </a:p>
          <a:p>
            <a:r>
              <a:rPr lang="sv-SE"/>
              <a:t>För att se filmen klicka på länken: </a:t>
            </a:r>
            <a:r>
              <a:rPr lang="sv-SE" u="sng"/>
              <a:t>Cambios introduktion av Cosmic</a:t>
            </a:r>
          </a:p>
          <a:p>
            <a:endParaRPr lang="sv-SE" u="sng"/>
          </a:p>
          <a:p>
            <a:r>
              <a:rPr lang="sv-SE" u="none"/>
              <a:t>Använd mobiltelefonens kamera mot QR-koden för att se filmen direkt i mobiltelefonen.</a:t>
            </a:r>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272328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dirty="0" err="1">
                <a:effectLst/>
                <a:latin typeface="Calibri" panose="020F0502020204030204" pitchFamily="34" charset="0"/>
                <a:ea typeface="Calibri" panose="020F0502020204030204" pitchFamily="34" charset="0"/>
              </a:rPr>
              <a:t>Talmanus</a:t>
            </a:r>
            <a:r>
              <a:rPr lang="sv-SE" sz="1800" b="0" dirty="0">
                <a:effectLst/>
                <a:latin typeface="Calibri" panose="020F0502020204030204" pitchFamily="34" charset="0"/>
                <a:ea typeface="Calibri" panose="020F0502020204030204" pitchFamily="34" charset="0"/>
              </a:rPr>
              <a:t>: </a:t>
            </a:r>
          </a:p>
          <a:p>
            <a:r>
              <a:rPr lang="sv-SE" sz="1800" b="1" dirty="0">
                <a:effectLst/>
                <a:latin typeface="Calibri" panose="020F0502020204030204" pitchFamily="34" charset="0"/>
                <a:ea typeface="Calibri" panose="020F0502020204030204" pitchFamily="34" charset="0"/>
              </a:rPr>
              <a:t>Utbildning</a:t>
            </a:r>
            <a:endParaRPr lang="sv-SE" sz="1800" dirty="0">
              <a:effectLst/>
              <a:latin typeface="Calibri" panose="020F0502020204030204" pitchFamily="34" charset="0"/>
              <a:ea typeface="Calibri" panose="020F0502020204030204" pitchFamily="34" charset="0"/>
            </a:endParaRPr>
          </a:p>
          <a:p>
            <a:r>
              <a:rPr lang="sv-SE" sz="1800" dirty="0">
                <a:effectLst/>
                <a:latin typeface="Calibri" panose="020F0502020204030204" pitchFamily="34" charset="0"/>
                <a:ea typeface="Calibri" panose="020F0502020204030204" pitchFamily="34" charset="0"/>
              </a:rPr>
              <a:t>Med tanke på att införandet sker stegvis måste också utbildningen i Cosmic ske stegvis och anpassas till respektive införande-steg. Medarbetare som berörs av införandet av Cosmic steg 1 kommer få utbildning innan införandet. Medarbetare som dessutom arbetar i system som berörs av efterkommande steg kommer behöva ytterligare utbildningsinsats i anslutning till det fortsatta införandet, tiden för detta är inte fastställt.</a:t>
            </a:r>
          </a:p>
          <a:p>
            <a:r>
              <a:rPr lang="sv-SE" sz="1800" dirty="0">
                <a:effectLst/>
                <a:latin typeface="Calibri" panose="020F0502020204030204" pitchFamily="34" charset="0"/>
                <a:ea typeface="Calibri" panose="020F0502020204030204" pitchFamily="34" charset="0"/>
              </a:rPr>
              <a:t> </a:t>
            </a:r>
          </a:p>
          <a:p>
            <a:r>
              <a:rPr lang="sv-SE" sz="1800" dirty="0">
                <a:effectLst/>
                <a:latin typeface="Calibri" panose="020F0502020204030204" pitchFamily="34" charset="0"/>
                <a:ea typeface="Calibri" panose="020F0502020204030204" pitchFamily="34" charset="0"/>
              </a:rPr>
              <a:t>Utbildning kommer bedrivas i en blandad läromiljö där digital utbildning, traditionell klassrumsutbildning och workshops främjar lärandet. (se bild) Tidsåtgången för utbildning går inte att ange i exakta siffror idag, men vi har en uppskattning. Tidsåtgången varierar också beroende på yrkeskategori. </a:t>
            </a:r>
          </a:p>
          <a:p>
            <a:r>
              <a:rPr lang="sv-SE" sz="18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Calibri" panose="020F0502020204030204" pitchFamily="34" charset="0"/>
              </a:rPr>
              <a:t>Många saker inom utbildning jobbar vi gemensamt med i Sussa. Detta arbete förväntas bli klar under sommaren. Efter sommaren påbörjas sen vårt regionala arbete med att anpassa utbildning till Region Halland utifrån det gemensamma materialet. Det är först då vi får en klarare bild över tidsåtgången för respektive yrkeskategori.</a:t>
            </a:r>
          </a:p>
          <a:p>
            <a:endParaRPr lang="sv-SE" sz="1800" dirty="0">
              <a:effectLst/>
              <a:latin typeface="Calibri" panose="020F0502020204030204" pitchFamily="34" charset="0"/>
              <a:ea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397541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175174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922130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BFA82-2251-4362-9B5B-56907653C5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12000" y="5722791"/>
            <a:ext cx="3168000" cy="681459"/>
          </a:xfrm>
          <a:prstGeom prst="rect">
            <a:avLst/>
          </a:prstGeom>
        </p:spPr>
      </p:pic>
    </p:spTree>
    <p:extLst>
      <p:ext uri="{BB962C8B-B14F-4D97-AF65-F5344CB8AC3E}">
        <p14:creationId xmlns:p14="http://schemas.microsoft.com/office/powerpoint/2010/main" val="51211231"/>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userDrawn="1">
          <p15:clr>
            <a:srgbClr val="FBAE40"/>
          </p15:clr>
        </p15:guide>
        <p15:guide id="4" orient="horz"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5633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58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endParaRPr lang="en-US"/>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a:t>Region Halland  │</a:t>
            </a:r>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a:t>Halland – Bästa livsplatsen</a:t>
            </a:r>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85878" y="2263988"/>
            <a:ext cx="6336000" cy="1362920"/>
          </a:xfrm>
          <a:prstGeom prst="rect">
            <a:avLst/>
          </a:prstGeom>
        </p:spPr>
      </p:pic>
    </p:spTree>
    <p:extLst>
      <p:ext uri="{BB962C8B-B14F-4D97-AF65-F5344CB8AC3E}">
        <p14:creationId xmlns:p14="http://schemas.microsoft.com/office/powerpoint/2010/main" val="393522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562BDF58-41FF-4A84-AB54-E0322BB72C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78042" y="-1410535"/>
            <a:ext cx="7920000" cy="8409359"/>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a:t>Klicka här för att lägga till avsnittsrubrik</a:t>
            </a:r>
          </a:p>
        </p:txBody>
      </p:sp>
    </p:spTree>
    <p:extLst>
      <p:ext uri="{BB962C8B-B14F-4D97-AF65-F5344CB8AC3E}">
        <p14:creationId xmlns:p14="http://schemas.microsoft.com/office/powerpoint/2010/main" val="5401752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userDrawn="1">
          <p15:clr>
            <a:srgbClr val="FBAE40"/>
          </p15:clr>
        </p15:guide>
        <p15:guide id="4" orient="horz" pos="11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6"/>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207912" y="1183009"/>
            <a:ext cx="936000" cy="738947"/>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Klicka här för att ändra format på bakgrundstexten</a:t>
            </a:r>
          </a:p>
        </p:txBody>
      </p:sp>
    </p:spTree>
    <p:extLst>
      <p:ext uri="{BB962C8B-B14F-4D97-AF65-F5344CB8AC3E}">
        <p14:creationId xmlns:p14="http://schemas.microsoft.com/office/powerpoint/2010/main" val="1112263955"/>
      </p:ext>
    </p:extLst>
  </p:cSld>
  <p:clrMapOvr>
    <a:masterClrMapping/>
  </p:clrMapOvr>
  <p:extLst>
    <p:ext uri="{DCECCB84-F9BA-43D5-87BE-67443E8EF086}">
      <p15:sldGuideLst xmlns:p15="http://schemas.microsoft.com/office/powerpoint/2012/main">
        <p15:guide id="1" pos="824" userDrawn="1">
          <p15:clr>
            <a:srgbClr val="FBAE40"/>
          </p15:clr>
        </p15:guide>
        <p15:guide id="2" pos="6856" userDrawn="1">
          <p15:clr>
            <a:srgbClr val="FBAE40"/>
          </p15:clr>
        </p15:guide>
        <p15:guide id="3" orient="horz" pos="16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909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8077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638976316"/>
      </p:ext>
    </p:extLst>
  </p:cSld>
  <p:clrMapOvr>
    <a:masterClrMapping/>
  </p:clrMapOvr>
  <p:extLst>
    <p:ext uri="{DCECCB84-F9BA-43D5-87BE-67443E8EF086}">
      <p15:sldGuideLst xmlns:p15="http://schemas.microsoft.com/office/powerpoint/2012/main">
        <p15:guide id="1" orient="horz" pos="14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09479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11098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08955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56349"/>
            <a:ext cx="12192000" cy="501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70"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2" r:id="rId5"/>
    <p:sldLayoutId id="2147483653" r:id="rId6"/>
    <p:sldLayoutId id="2147483657" r:id="rId7"/>
    <p:sldLayoutId id="2147483658" r:id="rId8"/>
    <p:sldLayoutId id="2147483659" r:id="rId9"/>
    <p:sldLayoutId id="2147483660" r:id="rId10"/>
    <p:sldLayoutId id="2147483655" r:id="rId11"/>
    <p:sldLayoutId id="2147483665" r:id="rId12"/>
    <p:sldLayoutId id="2147483664" r:id="rId13"/>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userDrawn="1">
          <p15:clr>
            <a:srgbClr val="F26B43"/>
          </p15:clr>
        </p15:guide>
        <p15:guide id="4" pos="7174" userDrawn="1">
          <p15:clr>
            <a:srgbClr val="F26B43"/>
          </p15:clr>
        </p15:guide>
        <p15:guide id="6" orient="horz" pos="3997" userDrawn="1">
          <p15:clr>
            <a:srgbClr val="F26B43"/>
          </p15:clr>
        </p15:guide>
        <p15:guide id="8" orient="horz" pos="1049" userDrawn="1">
          <p15:clr>
            <a:srgbClr val="F26B43"/>
          </p15:clr>
        </p15:guide>
        <p15:guide id="9"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pi.screen9.com/preview/ym95koXJqucF7df9cwBbwRiGG5WsnDINAgmg7mpQNhmsCxVlE4VXDSHuJam-tIS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fvis.regionhalland.s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5D3C633-AE45-8973-7688-94B68533A856}"/>
              </a:ext>
            </a:extLst>
          </p:cNvPr>
          <p:cNvSpPr txBox="1"/>
          <p:nvPr/>
        </p:nvSpPr>
        <p:spPr>
          <a:xfrm>
            <a:off x="8888412" y="142875"/>
            <a:ext cx="3133725" cy="369332"/>
          </a:xfrm>
          <a:prstGeom prst="rect">
            <a:avLst/>
          </a:prstGeom>
          <a:noFill/>
        </p:spPr>
        <p:txBody>
          <a:bodyPr wrap="square" rtlCol="0">
            <a:spAutoFit/>
          </a:bodyPr>
          <a:lstStyle/>
          <a:p>
            <a:pPr algn="r"/>
            <a:r>
              <a:rPr lang="sv-SE"/>
              <a:t>APT-material 3</a:t>
            </a:r>
          </a:p>
        </p:txBody>
      </p:sp>
      <p:pic>
        <p:nvPicPr>
          <p:cNvPr id="5" name="Bildobjekt 4">
            <a:extLst>
              <a:ext uri="{FF2B5EF4-FFF2-40B4-BE49-F238E27FC236}">
                <a16:creationId xmlns:a16="http://schemas.microsoft.com/office/drawing/2014/main" id="{B81D539C-D556-4B15-84A6-1A76FBE69658}"/>
              </a:ext>
            </a:extLst>
          </p:cNvPr>
          <p:cNvPicPr>
            <a:picLocks noChangeAspect="1"/>
          </p:cNvPicPr>
          <p:nvPr/>
        </p:nvPicPr>
        <p:blipFill rotWithShape="1">
          <a:blip r:embed="rId3"/>
          <a:srcRect r="78812" b="41833"/>
          <a:stretch/>
        </p:blipFill>
        <p:spPr>
          <a:xfrm>
            <a:off x="0" y="0"/>
            <a:ext cx="2583180" cy="3989070"/>
          </a:xfrm>
          <a:prstGeom prst="rect">
            <a:avLst/>
          </a:prstGeom>
        </p:spPr>
      </p:pic>
      <p:sp>
        <p:nvSpPr>
          <p:cNvPr id="3" name="Rubrik 2">
            <a:extLst>
              <a:ext uri="{FF2B5EF4-FFF2-40B4-BE49-F238E27FC236}">
                <a16:creationId xmlns:a16="http://schemas.microsoft.com/office/drawing/2014/main" id="{658F0010-B778-4E4D-882F-E82A05C6AC3C}"/>
              </a:ext>
            </a:extLst>
          </p:cNvPr>
          <p:cNvSpPr>
            <a:spLocks noGrp="1"/>
          </p:cNvSpPr>
          <p:nvPr>
            <p:ph type="title"/>
          </p:nvPr>
        </p:nvSpPr>
        <p:spPr>
          <a:xfrm>
            <a:off x="1955800" y="2717823"/>
            <a:ext cx="8280400" cy="2160000"/>
          </a:xfrm>
        </p:spPr>
        <p:txBody>
          <a:bodyPr/>
          <a:lstStyle/>
          <a:p>
            <a:r>
              <a:rPr lang="sv-SE"/>
              <a:t>Systemen som ersätts av Cosmic.</a:t>
            </a:r>
            <a:br>
              <a:rPr lang="sv-SE"/>
            </a:br>
            <a:r>
              <a:rPr lang="sv-SE"/>
              <a:t>Och när det händer.</a:t>
            </a:r>
          </a:p>
        </p:txBody>
      </p:sp>
      <p:pic>
        <p:nvPicPr>
          <p:cNvPr id="4" name="Bildobjekt 3">
            <a:extLst>
              <a:ext uri="{FF2B5EF4-FFF2-40B4-BE49-F238E27FC236}">
                <a16:creationId xmlns:a16="http://schemas.microsoft.com/office/drawing/2014/main" id="{4E107818-4C97-9989-DED4-8CE5E7A86149}"/>
              </a:ext>
            </a:extLst>
          </p:cNvPr>
          <p:cNvPicPr>
            <a:picLocks noChangeAspect="1"/>
          </p:cNvPicPr>
          <p:nvPr/>
        </p:nvPicPr>
        <p:blipFill>
          <a:blip r:embed="rId4"/>
          <a:stretch>
            <a:fillRect/>
          </a:stretch>
        </p:blipFill>
        <p:spPr>
          <a:xfrm rot="3310068">
            <a:off x="1448067" y="4065976"/>
            <a:ext cx="1104013" cy="2629730"/>
          </a:xfrm>
          <a:prstGeom prst="rect">
            <a:avLst/>
          </a:prstGeom>
        </p:spPr>
      </p:pic>
      <p:pic>
        <p:nvPicPr>
          <p:cNvPr id="6" name="Bildobjekt 5">
            <a:extLst>
              <a:ext uri="{FF2B5EF4-FFF2-40B4-BE49-F238E27FC236}">
                <a16:creationId xmlns:a16="http://schemas.microsoft.com/office/drawing/2014/main" id="{193E650D-684D-D101-A2D5-2135098F7BA5}"/>
              </a:ext>
            </a:extLst>
          </p:cNvPr>
          <p:cNvPicPr>
            <a:picLocks noChangeAspect="1"/>
          </p:cNvPicPr>
          <p:nvPr/>
        </p:nvPicPr>
        <p:blipFill>
          <a:blip r:embed="rId5"/>
          <a:stretch>
            <a:fillRect/>
          </a:stretch>
        </p:blipFill>
        <p:spPr>
          <a:xfrm>
            <a:off x="8330223" y="693419"/>
            <a:ext cx="1308663" cy="1308663"/>
          </a:xfrm>
          <a:prstGeom prst="rect">
            <a:avLst/>
          </a:prstGeom>
        </p:spPr>
      </p:pic>
    </p:spTree>
    <p:extLst>
      <p:ext uri="{BB962C8B-B14F-4D97-AF65-F5344CB8AC3E}">
        <p14:creationId xmlns:p14="http://schemas.microsoft.com/office/powerpoint/2010/main" val="1792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178C25-1A4D-4553-805F-70F6336E8D53}"/>
              </a:ext>
            </a:extLst>
          </p:cNvPr>
          <p:cNvSpPr>
            <a:spLocks noGrp="1"/>
          </p:cNvSpPr>
          <p:nvPr>
            <p:ph type="title"/>
          </p:nvPr>
        </p:nvSpPr>
        <p:spPr>
          <a:xfrm>
            <a:off x="803275" y="369393"/>
            <a:ext cx="10585449" cy="1296000"/>
          </a:xfrm>
        </p:spPr>
        <p:txBody>
          <a:bodyPr/>
          <a:lstStyle/>
          <a:p>
            <a:r>
              <a:rPr lang="sv-SE" dirty="0"/>
              <a:t>Cosmic ersätter flera av dagens system*</a:t>
            </a:r>
          </a:p>
        </p:txBody>
      </p:sp>
      <p:sp>
        <p:nvSpPr>
          <p:cNvPr id="4" name="Platshållare för datum 3">
            <a:extLst>
              <a:ext uri="{FF2B5EF4-FFF2-40B4-BE49-F238E27FC236}">
                <a16:creationId xmlns:a16="http://schemas.microsoft.com/office/drawing/2014/main" id="{FEB34BE2-8732-4DB4-B750-ACEA2BB56B4F}"/>
              </a:ext>
            </a:extLst>
          </p:cNvPr>
          <p:cNvSpPr>
            <a:spLocks noGrp="1"/>
          </p:cNvSpPr>
          <p:nvPr>
            <p:ph type="dt" sz="half"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anose="020B0604020202020204"/>
                <a:ea typeface="+mn-ea"/>
                <a:cs typeface="+mn-cs"/>
              </a:rPr>
              <a:t>Region Halland  │</a:t>
            </a:r>
          </a:p>
        </p:txBody>
      </p:sp>
      <p:sp>
        <p:nvSpPr>
          <p:cNvPr id="5" name="Platshållare för sidfot 4">
            <a:extLst>
              <a:ext uri="{FF2B5EF4-FFF2-40B4-BE49-F238E27FC236}">
                <a16:creationId xmlns:a16="http://schemas.microsoft.com/office/drawing/2014/main" id="{9F39FDA7-F4AB-4AA8-BBB1-03A53EB44A1B}"/>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panose="020B0604020202020204"/>
                <a:ea typeface="+mn-ea"/>
                <a:cs typeface="+mn-cs"/>
              </a:rPr>
              <a:t>Halland – Bästa livsplatsen</a:t>
            </a:r>
          </a:p>
        </p:txBody>
      </p:sp>
      <p:sp>
        <p:nvSpPr>
          <p:cNvPr id="6" name="Platshållare för bildnummer 5">
            <a:extLst>
              <a:ext uri="{FF2B5EF4-FFF2-40B4-BE49-F238E27FC236}">
                <a16:creationId xmlns:a16="http://schemas.microsoft.com/office/drawing/2014/main" id="{46683491-7674-48C2-AC39-853C6F0D7D52}"/>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45303-2AAE-45D1-913A-B06AE6474513}" type="slidenum">
              <a:rPr kumimoji="0" lang="sv-SE" sz="12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sv-SE" sz="12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ruta 10">
            <a:extLst>
              <a:ext uri="{FF2B5EF4-FFF2-40B4-BE49-F238E27FC236}">
                <a16:creationId xmlns:a16="http://schemas.microsoft.com/office/drawing/2014/main" id="{1CA8C692-221D-45BD-924A-D7685A49823E}"/>
              </a:ext>
            </a:extLst>
          </p:cNvPr>
          <p:cNvSpPr txBox="1"/>
          <p:nvPr/>
        </p:nvSpPr>
        <p:spPr>
          <a:xfrm>
            <a:off x="6326422" y="1715460"/>
            <a:ext cx="9452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VAS</a:t>
            </a:r>
          </a:p>
        </p:txBody>
      </p:sp>
      <p:sp>
        <p:nvSpPr>
          <p:cNvPr id="17" name="textruta 16">
            <a:extLst>
              <a:ext uri="{FF2B5EF4-FFF2-40B4-BE49-F238E27FC236}">
                <a16:creationId xmlns:a16="http://schemas.microsoft.com/office/drawing/2014/main" id="{96DBB307-0ECA-4D98-B61A-EBA18B0CD8C4}"/>
              </a:ext>
            </a:extLst>
          </p:cNvPr>
          <p:cNvSpPr txBox="1"/>
          <p:nvPr/>
        </p:nvSpPr>
        <p:spPr>
          <a:xfrm>
            <a:off x="5037379" y="1418711"/>
            <a:ext cx="9452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NCS</a:t>
            </a:r>
          </a:p>
        </p:txBody>
      </p:sp>
      <p:sp>
        <p:nvSpPr>
          <p:cNvPr id="18" name="textruta 17">
            <a:extLst>
              <a:ext uri="{FF2B5EF4-FFF2-40B4-BE49-F238E27FC236}">
                <a16:creationId xmlns:a16="http://schemas.microsoft.com/office/drawing/2014/main" id="{6DE84240-1AB3-469F-A236-1F622EEC9EDC}"/>
              </a:ext>
            </a:extLst>
          </p:cNvPr>
          <p:cNvSpPr txBox="1"/>
          <p:nvPr/>
        </p:nvSpPr>
        <p:spPr>
          <a:xfrm>
            <a:off x="4697159" y="2131379"/>
            <a:ext cx="1422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Obstetrix</a:t>
            </a:r>
          </a:p>
        </p:txBody>
      </p:sp>
      <p:sp>
        <p:nvSpPr>
          <p:cNvPr id="19" name="textruta 18">
            <a:extLst>
              <a:ext uri="{FF2B5EF4-FFF2-40B4-BE49-F238E27FC236}">
                <a16:creationId xmlns:a16="http://schemas.microsoft.com/office/drawing/2014/main" id="{23C5165A-AA0C-4B4C-96A2-065485DE0142}"/>
              </a:ext>
            </a:extLst>
          </p:cNvPr>
          <p:cNvSpPr txBox="1"/>
          <p:nvPr/>
        </p:nvSpPr>
        <p:spPr>
          <a:xfrm>
            <a:off x="3822832" y="2666115"/>
            <a:ext cx="13149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Aweria</a:t>
            </a:r>
          </a:p>
        </p:txBody>
      </p:sp>
      <p:sp>
        <p:nvSpPr>
          <p:cNvPr id="20" name="textruta 19">
            <a:extLst>
              <a:ext uri="{FF2B5EF4-FFF2-40B4-BE49-F238E27FC236}">
                <a16:creationId xmlns:a16="http://schemas.microsoft.com/office/drawing/2014/main" id="{CBBE7DB4-AE76-4108-BE25-6607854650C0}"/>
              </a:ext>
            </a:extLst>
          </p:cNvPr>
          <p:cNvSpPr txBox="1"/>
          <p:nvPr/>
        </p:nvSpPr>
        <p:spPr>
          <a:xfrm>
            <a:off x="3468990" y="1747157"/>
            <a:ext cx="15973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CytoBase</a:t>
            </a:r>
          </a:p>
        </p:txBody>
      </p:sp>
      <p:sp>
        <p:nvSpPr>
          <p:cNvPr id="21" name="textruta 20">
            <a:extLst>
              <a:ext uri="{FF2B5EF4-FFF2-40B4-BE49-F238E27FC236}">
                <a16:creationId xmlns:a16="http://schemas.microsoft.com/office/drawing/2014/main" id="{10E59E1E-2806-4E6B-B282-61D6E8A505B4}"/>
              </a:ext>
            </a:extLst>
          </p:cNvPr>
          <p:cNvSpPr txBox="1"/>
          <p:nvPr/>
        </p:nvSpPr>
        <p:spPr>
          <a:xfrm>
            <a:off x="2757538" y="3220950"/>
            <a:ext cx="1422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Provisio</a:t>
            </a:r>
          </a:p>
        </p:txBody>
      </p:sp>
      <p:sp>
        <p:nvSpPr>
          <p:cNvPr id="22" name="textruta 21">
            <a:extLst>
              <a:ext uri="{FF2B5EF4-FFF2-40B4-BE49-F238E27FC236}">
                <a16:creationId xmlns:a16="http://schemas.microsoft.com/office/drawing/2014/main" id="{661663A7-DE4F-46E1-B611-1CD9FFEA3CD7}"/>
              </a:ext>
            </a:extLst>
          </p:cNvPr>
          <p:cNvSpPr txBox="1"/>
          <p:nvPr/>
        </p:nvSpPr>
        <p:spPr>
          <a:xfrm>
            <a:off x="1778381" y="3997032"/>
            <a:ext cx="14204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LifeCare</a:t>
            </a:r>
          </a:p>
        </p:txBody>
      </p:sp>
      <p:sp>
        <p:nvSpPr>
          <p:cNvPr id="25" name="textruta 24">
            <a:extLst>
              <a:ext uri="{FF2B5EF4-FFF2-40B4-BE49-F238E27FC236}">
                <a16:creationId xmlns:a16="http://schemas.microsoft.com/office/drawing/2014/main" id="{B65EC9B8-FF78-4F6E-923B-C5765A9223E7}"/>
              </a:ext>
            </a:extLst>
          </p:cNvPr>
          <p:cNvSpPr txBox="1"/>
          <p:nvPr/>
        </p:nvSpPr>
        <p:spPr>
          <a:xfrm>
            <a:off x="1950278" y="2318132"/>
            <a:ext cx="1887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Medspeech</a:t>
            </a:r>
          </a:p>
        </p:txBody>
      </p:sp>
      <p:sp>
        <p:nvSpPr>
          <p:cNvPr id="26" name="textruta 25">
            <a:extLst>
              <a:ext uri="{FF2B5EF4-FFF2-40B4-BE49-F238E27FC236}">
                <a16:creationId xmlns:a16="http://schemas.microsoft.com/office/drawing/2014/main" id="{021A8E97-8258-49EA-90A6-6B4A20ACABC3}"/>
              </a:ext>
            </a:extLst>
          </p:cNvPr>
          <p:cNvSpPr txBox="1"/>
          <p:nvPr/>
        </p:nvSpPr>
        <p:spPr>
          <a:xfrm>
            <a:off x="1132856" y="3111784"/>
            <a:ext cx="9452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latin typeface="Arial" panose="020B0604020202020204"/>
                <a:ea typeface="+mn-ea"/>
                <a:cs typeface="+mn-cs"/>
              </a:rPr>
              <a:t>PMO</a:t>
            </a:r>
          </a:p>
        </p:txBody>
      </p:sp>
      <p:cxnSp>
        <p:nvCxnSpPr>
          <p:cNvPr id="30" name="Rak koppling 29">
            <a:extLst>
              <a:ext uri="{FF2B5EF4-FFF2-40B4-BE49-F238E27FC236}">
                <a16:creationId xmlns:a16="http://schemas.microsoft.com/office/drawing/2014/main" id="{F2D5D8C0-43FB-43DE-8C39-058BEE3CB684}"/>
              </a:ext>
            </a:extLst>
          </p:cNvPr>
          <p:cNvCxnSpPr>
            <a:cxnSpLocks/>
          </p:cNvCxnSpPr>
          <p:nvPr/>
        </p:nvCxnSpPr>
        <p:spPr>
          <a:xfrm>
            <a:off x="6380792" y="1665393"/>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Rak koppling 35">
            <a:extLst>
              <a:ext uri="{FF2B5EF4-FFF2-40B4-BE49-F238E27FC236}">
                <a16:creationId xmlns:a16="http://schemas.microsoft.com/office/drawing/2014/main" id="{FA919907-1407-4BBA-AB78-CEEBB222B568}"/>
              </a:ext>
            </a:extLst>
          </p:cNvPr>
          <p:cNvCxnSpPr>
            <a:cxnSpLocks/>
          </p:cNvCxnSpPr>
          <p:nvPr/>
        </p:nvCxnSpPr>
        <p:spPr>
          <a:xfrm flipH="1">
            <a:off x="5227019" y="1363081"/>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21075400-8FEB-48A0-AD2A-33418EBB0D1B}"/>
              </a:ext>
            </a:extLst>
          </p:cNvPr>
          <p:cNvCxnSpPr>
            <a:cxnSpLocks/>
          </p:cNvCxnSpPr>
          <p:nvPr/>
        </p:nvCxnSpPr>
        <p:spPr>
          <a:xfrm flipH="1">
            <a:off x="6474386" y="1638907"/>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Rak koppling 38">
            <a:extLst>
              <a:ext uri="{FF2B5EF4-FFF2-40B4-BE49-F238E27FC236}">
                <a16:creationId xmlns:a16="http://schemas.microsoft.com/office/drawing/2014/main" id="{9E89AF1B-D11B-4E75-9EBB-ED815C82B5C5}"/>
              </a:ext>
            </a:extLst>
          </p:cNvPr>
          <p:cNvCxnSpPr>
            <a:cxnSpLocks/>
          </p:cNvCxnSpPr>
          <p:nvPr/>
        </p:nvCxnSpPr>
        <p:spPr>
          <a:xfrm flipH="1">
            <a:off x="5239787" y="2070396"/>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4CDC5456-6FD1-4A13-B186-9345320D112D}"/>
              </a:ext>
            </a:extLst>
          </p:cNvPr>
          <p:cNvCxnSpPr>
            <a:cxnSpLocks/>
          </p:cNvCxnSpPr>
          <p:nvPr/>
        </p:nvCxnSpPr>
        <p:spPr>
          <a:xfrm flipH="1">
            <a:off x="4025880" y="1718638"/>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Rak koppling 40">
            <a:extLst>
              <a:ext uri="{FF2B5EF4-FFF2-40B4-BE49-F238E27FC236}">
                <a16:creationId xmlns:a16="http://schemas.microsoft.com/office/drawing/2014/main" id="{91D4EF6B-3D32-4109-9D4F-FB1C2446BC95}"/>
              </a:ext>
            </a:extLst>
          </p:cNvPr>
          <p:cNvCxnSpPr>
            <a:cxnSpLocks/>
          </p:cNvCxnSpPr>
          <p:nvPr/>
        </p:nvCxnSpPr>
        <p:spPr>
          <a:xfrm flipH="1">
            <a:off x="4054338" y="2662772"/>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Rak koppling 41">
            <a:extLst>
              <a:ext uri="{FF2B5EF4-FFF2-40B4-BE49-F238E27FC236}">
                <a16:creationId xmlns:a16="http://schemas.microsoft.com/office/drawing/2014/main" id="{3989C9A9-1074-4F5D-A382-0791CE7E0CDB}"/>
              </a:ext>
            </a:extLst>
          </p:cNvPr>
          <p:cNvCxnSpPr>
            <a:cxnSpLocks/>
          </p:cNvCxnSpPr>
          <p:nvPr/>
        </p:nvCxnSpPr>
        <p:spPr>
          <a:xfrm flipH="1">
            <a:off x="3226981" y="3189465"/>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Rak koppling 42">
            <a:extLst>
              <a:ext uri="{FF2B5EF4-FFF2-40B4-BE49-F238E27FC236}">
                <a16:creationId xmlns:a16="http://schemas.microsoft.com/office/drawing/2014/main" id="{56D25CA4-FE84-4584-8117-97E972A8CC6D}"/>
              </a:ext>
            </a:extLst>
          </p:cNvPr>
          <p:cNvCxnSpPr>
            <a:cxnSpLocks/>
          </p:cNvCxnSpPr>
          <p:nvPr/>
        </p:nvCxnSpPr>
        <p:spPr>
          <a:xfrm flipH="1">
            <a:off x="2219453" y="3982550"/>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Rak koppling 45">
            <a:extLst>
              <a:ext uri="{FF2B5EF4-FFF2-40B4-BE49-F238E27FC236}">
                <a16:creationId xmlns:a16="http://schemas.microsoft.com/office/drawing/2014/main" id="{F8BA10E8-3932-4D56-ACF1-770BAD2D582F}"/>
              </a:ext>
            </a:extLst>
          </p:cNvPr>
          <p:cNvCxnSpPr>
            <a:cxnSpLocks/>
          </p:cNvCxnSpPr>
          <p:nvPr/>
        </p:nvCxnSpPr>
        <p:spPr>
          <a:xfrm flipH="1">
            <a:off x="1393915" y="3018268"/>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235A8071-4F3C-42A6-BEB9-E5E559D2D1F1}"/>
              </a:ext>
            </a:extLst>
          </p:cNvPr>
          <p:cNvCxnSpPr>
            <a:cxnSpLocks/>
          </p:cNvCxnSpPr>
          <p:nvPr/>
        </p:nvCxnSpPr>
        <p:spPr>
          <a:xfrm flipH="1">
            <a:off x="2540805" y="2274171"/>
            <a:ext cx="337647" cy="5581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Rak koppling 47">
            <a:extLst>
              <a:ext uri="{FF2B5EF4-FFF2-40B4-BE49-F238E27FC236}">
                <a16:creationId xmlns:a16="http://schemas.microsoft.com/office/drawing/2014/main" id="{FAD65C17-B110-4E51-9C86-58BC579FDD88}"/>
              </a:ext>
            </a:extLst>
          </p:cNvPr>
          <p:cNvCxnSpPr>
            <a:cxnSpLocks/>
          </p:cNvCxnSpPr>
          <p:nvPr/>
        </p:nvCxnSpPr>
        <p:spPr>
          <a:xfrm>
            <a:off x="5127111" y="1384611"/>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Rak koppling 48">
            <a:extLst>
              <a:ext uri="{FF2B5EF4-FFF2-40B4-BE49-F238E27FC236}">
                <a16:creationId xmlns:a16="http://schemas.microsoft.com/office/drawing/2014/main" id="{81EB3101-D81A-4197-B24B-564F43799F82}"/>
              </a:ext>
            </a:extLst>
          </p:cNvPr>
          <p:cNvCxnSpPr>
            <a:cxnSpLocks/>
          </p:cNvCxnSpPr>
          <p:nvPr/>
        </p:nvCxnSpPr>
        <p:spPr>
          <a:xfrm>
            <a:off x="5063270" y="2123628"/>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Rak koppling 49">
            <a:extLst>
              <a:ext uri="{FF2B5EF4-FFF2-40B4-BE49-F238E27FC236}">
                <a16:creationId xmlns:a16="http://schemas.microsoft.com/office/drawing/2014/main" id="{808654D4-BDEC-4EC0-976D-84D813EA890E}"/>
              </a:ext>
            </a:extLst>
          </p:cNvPr>
          <p:cNvCxnSpPr>
            <a:cxnSpLocks/>
          </p:cNvCxnSpPr>
          <p:nvPr/>
        </p:nvCxnSpPr>
        <p:spPr>
          <a:xfrm>
            <a:off x="3895800" y="1771347"/>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Rak koppling 50">
            <a:extLst>
              <a:ext uri="{FF2B5EF4-FFF2-40B4-BE49-F238E27FC236}">
                <a16:creationId xmlns:a16="http://schemas.microsoft.com/office/drawing/2014/main" id="{8B154532-C4DD-4811-9F90-D501E3E91898}"/>
              </a:ext>
            </a:extLst>
          </p:cNvPr>
          <p:cNvCxnSpPr>
            <a:cxnSpLocks/>
          </p:cNvCxnSpPr>
          <p:nvPr/>
        </p:nvCxnSpPr>
        <p:spPr>
          <a:xfrm>
            <a:off x="3870306" y="2632645"/>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Rak koppling 51">
            <a:extLst>
              <a:ext uri="{FF2B5EF4-FFF2-40B4-BE49-F238E27FC236}">
                <a16:creationId xmlns:a16="http://schemas.microsoft.com/office/drawing/2014/main" id="{FB8FD33F-018E-416D-9B80-2950BDC9A808}"/>
              </a:ext>
            </a:extLst>
          </p:cNvPr>
          <p:cNvCxnSpPr>
            <a:cxnSpLocks/>
          </p:cNvCxnSpPr>
          <p:nvPr/>
        </p:nvCxnSpPr>
        <p:spPr>
          <a:xfrm>
            <a:off x="3134329" y="3236946"/>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Rak koppling 52">
            <a:extLst>
              <a:ext uri="{FF2B5EF4-FFF2-40B4-BE49-F238E27FC236}">
                <a16:creationId xmlns:a16="http://schemas.microsoft.com/office/drawing/2014/main" id="{3B0DC7CE-F482-4A9D-939C-1199D5D6B6D6}"/>
              </a:ext>
            </a:extLst>
          </p:cNvPr>
          <p:cNvCxnSpPr>
            <a:cxnSpLocks/>
          </p:cNvCxnSpPr>
          <p:nvPr/>
        </p:nvCxnSpPr>
        <p:spPr>
          <a:xfrm>
            <a:off x="2412766" y="2300579"/>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Rak koppling 53">
            <a:extLst>
              <a:ext uri="{FF2B5EF4-FFF2-40B4-BE49-F238E27FC236}">
                <a16:creationId xmlns:a16="http://schemas.microsoft.com/office/drawing/2014/main" id="{6752B670-B52F-4E51-A338-6ABF0A3FF501}"/>
              </a:ext>
            </a:extLst>
          </p:cNvPr>
          <p:cNvCxnSpPr>
            <a:cxnSpLocks/>
          </p:cNvCxnSpPr>
          <p:nvPr/>
        </p:nvCxnSpPr>
        <p:spPr>
          <a:xfrm>
            <a:off x="1285291" y="3066408"/>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Rak koppling 56">
            <a:extLst>
              <a:ext uri="{FF2B5EF4-FFF2-40B4-BE49-F238E27FC236}">
                <a16:creationId xmlns:a16="http://schemas.microsoft.com/office/drawing/2014/main" id="{B06B47B0-FE55-46E6-88E4-C92DC5B5275F}"/>
              </a:ext>
            </a:extLst>
          </p:cNvPr>
          <p:cNvCxnSpPr>
            <a:cxnSpLocks/>
          </p:cNvCxnSpPr>
          <p:nvPr/>
        </p:nvCxnSpPr>
        <p:spPr>
          <a:xfrm>
            <a:off x="2087235" y="3996241"/>
            <a:ext cx="599039" cy="5117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290CC3D6-1028-493E-814D-B0204B7C67DC}"/>
              </a:ext>
            </a:extLst>
          </p:cNvPr>
          <p:cNvPicPr>
            <a:picLocks noChangeAspect="1"/>
          </p:cNvPicPr>
          <p:nvPr/>
        </p:nvPicPr>
        <p:blipFill>
          <a:blip r:embed="rId3"/>
          <a:stretch>
            <a:fillRect/>
          </a:stretch>
        </p:blipFill>
        <p:spPr>
          <a:xfrm>
            <a:off x="3171236" y="2181691"/>
            <a:ext cx="5334462" cy="3334801"/>
          </a:xfrm>
          <a:prstGeom prst="rect">
            <a:avLst/>
          </a:prstGeom>
        </p:spPr>
      </p:pic>
      <p:sp>
        <p:nvSpPr>
          <p:cNvPr id="58" name="Platshållare för innehåll 2">
            <a:extLst>
              <a:ext uri="{FF2B5EF4-FFF2-40B4-BE49-F238E27FC236}">
                <a16:creationId xmlns:a16="http://schemas.microsoft.com/office/drawing/2014/main" id="{8A8DFF25-F006-4A9B-8274-234137862A20}"/>
              </a:ext>
            </a:extLst>
          </p:cNvPr>
          <p:cNvSpPr txBox="1">
            <a:spLocks/>
          </p:cNvSpPr>
          <p:nvPr/>
        </p:nvSpPr>
        <p:spPr>
          <a:xfrm>
            <a:off x="8522198" y="2388760"/>
            <a:ext cx="2621153" cy="1165993"/>
          </a:xfrm>
          <a:prstGeom prst="rect">
            <a:avLst/>
          </a:prstGeom>
        </p:spPr>
        <p:txBody>
          <a:bodyPr>
            <a:normAutofit fontScale="92500"/>
          </a:bodyPr>
          <a:lstStyle>
            <a:lvl1pPr marL="288000" indent="-288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5400" b="1">
                <a:solidFill>
                  <a:schemeClr val="accent1"/>
                </a:solidFill>
              </a:rPr>
              <a:t>Cosmic </a:t>
            </a:r>
            <a:endParaRPr lang="sv-SE" sz="5400" b="1">
              <a:solidFill>
                <a:schemeClr val="accent1"/>
              </a:solidFill>
            </a:endParaRPr>
          </a:p>
        </p:txBody>
      </p:sp>
      <p:sp>
        <p:nvSpPr>
          <p:cNvPr id="59" name="textruta 58">
            <a:extLst>
              <a:ext uri="{FF2B5EF4-FFF2-40B4-BE49-F238E27FC236}">
                <a16:creationId xmlns:a16="http://schemas.microsoft.com/office/drawing/2014/main" id="{34EA8DD5-1F11-4179-9BBB-E6148F36669D}"/>
              </a:ext>
            </a:extLst>
          </p:cNvPr>
          <p:cNvSpPr txBox="1"/>
          <p:nvPr/>
        </p:nvSpPr>
        <p:spPr>
          <a:xfrm>
            <a:off x="5593450" y="4711500"/>
            <a:ext cx="64100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a:cs typeface="Arial"/>
              </a:rPr>
              <a:t>Många av oss kommer påverkas av denna förändring.</a:t>
            </a:r>
          </a:p>
        </p:txBody>
      </p:sp>
      <p:sp>
        <p:nvSpPr>
          <p:cNvPr id="60" name="textruta 59">
            <a:extLst>
              <a:ext uri="{FF2B5EF4-FFF2-40B4-BE49-F238E27FC236}">
                <a16:creationId xmlns:a16="http://schemas.microsoft.com/office/drawing/2014/main" id="{27C02474-8BF6-4B0C-A988-70A9E618C2B8}"/>
              </a:ext>
            </a:extLst>
          </p:cNvPr>
          <p:cNvSpPr txBox="1"/>
          <p:nvPr/>
        </p:nvSpPr>
        <p:spPr>
          <a:xfrm>
            <a:off x="5593450" y="5730254"/>
            <a:ext cx="616713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i="1"/>
              <a:t>*</a:t>
            </a:r>
            <a:r>
              <a:rPr lang="sv-SE" sz="1600" i="1"/>
              <a:t>OBS! Pågående arbete. Detta gäller idag, men det kan ändras fram till lanseringen 2024.</a:t>
            </a:r>
            <a:endParaRPr lang="sv-SE" sz="1600" i="1">
              <a:cs typeface="Arial"/>
            </a:endParaRPr>
          </a:p>
        </p:txBody>
      </p:sp>
      <p:grpSp>
        <p:nvGrpSpPr>
          <p:cNvPr id="10" name="Grupp 9">
            <a:extLst>
              <a:ext uri="{FF2B5EF4-FFF2-40B4-BE49-F238E27FC236}">
                <a16:creationId xmlns:a16="http://schemas.microsoft.com/office/drawing/2014/main" id="{3DAE9FF7-FDAE-2CDC-A492-195662580850}"/>
              </a:ext>
            </a:extLst>
          </p:cNvPr>
          <p:cNvGrpSpPr/>
          <p:nvPr/>
        </p:nvGrpSpPr>
        <p:grpSpPr>
          <a:xfrm>
            <a:off x="10218736" y="0"/>
            <a:ext cx="1973263" cy="669851"/>
            <a:chOff x="10218736" y="0"/>
            <a:chExt cx="1973263" cy="669851"/>
          </a:xfrm>
        </p:grpSpPr>
        <p:sp>
          <p:nvSpPr>
            <p:cNvPr id="8" name="Rektangel 7">
              <a:extLst>
                <a:ext uri="{FF2B5EF4-FFF2-40B4-BE49-F238E27FC236}">
                  <a16:creationId xmlns:a16="http://schemas.microsoft.com/office/drawing/2014/main" id="{DB2B52F1-65BD-EF14-7F07-45A7BA403D1F}"/>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5399828A-21AC-20DA-33F7-10CD4FEDF4DD}"/>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grpSp>
    </p:spTree>
    <p:extLst>
      <p:ext uri="{BB962C8B-B14F-4D97-AF65-F5344CB8AC3E}">
        <p14:creationId xmlns:p14="http://schemas.microsoft.com/office/powerpoint/2010/main" val="299612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EAD4595-B747-000A-074E-FA72078201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34"/>
          <a:stretch/>
        </p:blipFill>
        <p:spPr bwMode="auto">
          <a:xfrm>
            <a:off x="4219297" y="588500"/>
            <a:ext cx="7789823" cy="575896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BBF28FFF-CD2C-7A48-CAC6-0FB557A8EDDE}"/>
              </a:ext>
            </a:extLst>
          </p:cNvPr>
          <p:cNvSpPr>
            <a:spLocks noGrp="1"/>
          </p:cNvSpPr>
          <p:nvPr>
            <p:ph type="title"/>
          </p:nvPr>
        </p:nvSpPr>
        <p:spPr>
          <a:xfrm>
            <a:off x="803276" y="561966"/>
            <a:ext cx="3333648" cy="1331913"/>
          </a:xfrm>
        </p:spPr>
        <p:txBody>
          <a:bodyPr/>
          <a:lstStyle/>
          <a:p>
            <a:r>
              <a:rPr lang="sv-SE"/>
              <a:t>Cosmic införs i slutet av 2024</a:t>
            </a:r>
          </a:p>
        </p:txBody>
      </p:sp>
      <p:sp>
        <p:nvSpPr>
          <p:cNvPr id="3" name="Platshållare för innehåll 2">
            <a:extLst>
              <a:ext uri="{FF2B5EF4-FFF2-40B4-BE49-F238E27FC236}">
                <a16:creationId xmlns:a16="http://schemas.microsoft.com/office/drawing/2014/main" id="{A382F17B-30DB-8E29-879A-D43D959F69F6}"/>
              </a:ext>
            </a:extLst>
          </p:cNvPr>
          <p:cNvSpPr>
            <a:spLocks noGrp="1"/>
          </p:cNvSpPr>
          <p:nvPr>
            <p:ph sz="quarter" idx="13"/>
          </p:nvPr>
        </p:nvSpPr>
        <p:spPr>
          <a:xfrm>
            <a:off x="809625" y="2535443"/>
            <a:ext cx="3416022" cy="3718817"/>
          </a:xfrm>
        </p:spPr>
        <p:txBody>
          <a:bodyPr/>
          <a:lstStyle/>
          <a:p>
            <a:pPr marL="0" indent="0">
              <a:buNone/>
            </a:pPr>
            <a:r>
              <a:rPr lang="sv-SE" sz="2400" dirty="0"/>
              <a:t>Region Halland planerar att införa Cosmic i november 2024*, sist av de nio regionerna i samarbetet Sussa.</a:t>
            </a:r>
          </a:p>
          <a:p>
            <a:pPr marL="0" indent="0">
              <a:buNone/>
            </a:pPr>
            <a:endParaRPr lang="sv-SE" dirty="0"/>
          </a:p>
          <a:p>
            <a:pPr marL="0" indent="0">
              <a:buNone/>
            </a:pPr>
            <a:endParaRPr lang="sv-SE" dirty="0"/>
          </a:p>
          <a:p>
            <a:pPr marL="0" indent="0">
              <a:buNone/>
            </a:pPr>
            <a:endParaRPr lang="sv-SE" dirty="0"/>
          </a:p>
          <a:p>
            <a:pPr marL="0" indent="0">
              <a:buNone/>
            </a:pPr>
            <a:r>
              <a:rPr lang="sv-SE" sz="1600" i="1" dirty="0"/>
              <a:t>*Med reservation för förändringar.</a:t>
            </a:r>
          </a:p>
        </p:txBody>
      </p:sp>
      <p:sp>
        <p:nvSpPr>
          <p:cNvPr id="4" name="Platshållare för datum 3">
            <a:extLst>
              <a:ext uri="{FF2B5EF4-FFF2-40B4-BE49-F238E27FC236}">
                <a16:creationId xmlns:a16="http://schemas.microsoft.com/office/drawing/2014/main" id="{E1FB61FE-EAE6-6EA7-B71B-B1AF082CFE77}"/>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5FE054AA-127F-8B53-3A1A-9FB5A14FD370}"/>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FC08579C-E5EF-30CB-5224-CEE9A8BC5E7F}"/>
              </a:ext>
            </a:extLst>
          </p:cNvPr>
          <p:cNvSpPr>
            <a:spLocks noGrp="1"/>
          </p:cNvSpPr>
          <p:nvPr>
            <p:ph type="sldNum" sz="quarter" idx="16"/>
          </p:nvPr>
        </p:nvSpPr>
        <p:spPr/>
        <p:txBody>
          <a:bodyPr/>
          <a:lstStyle/>
          <a:p>
            <a:fld id="{E8645303-2AAE-45D1-913A-B06AE6474513}" type="slidenum">
              <a:rPr lang="sv-SE" smtClean="0"/>
              <a:pPr/>
              <a:t>3</a:t>
            </a:fld>
            <a:endParaRPr lang="sv-SE"/>
          </a:p>
        </p:txBody>
      </p:sp>
      <p:sp>
        <p:nvSpPr>
          <p:cNvPr id="7" name="Rektangel 6">
            <a:extLst>
              <a:ext uri="{FF2B5EF4-FFF2-40B4-BE49-F238E27FC236}">
                <a16:creationId xmlns:a16="http://schemas.microsoft.com/office/drawing/2014/main" id="{350B2ECD-CA4A-D06A-E954-94DE36A2EF6C}"/>
              </a:ext>
            </a:extLst>
          </p:cNvPr>
          <p:cNvSpPr/>
          <p:nvPr/>
        </p:nvSpPr>
        <p:spPr>
          <a:xfrm>
            <a:off x="4196437" y="5684520"/>
            <a:ext cx="7831182" cy="569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4A17E9FF-26C5-1F73-5EC2-6EA867C53CE4}"/>
              </a:ext>
            </a:extLst>
          </p:cNvPr>
          <p:cNvGrpSpPr/>
          <p:nvPr/>
        </p:nvGrpSpPr>
        <p:grpSpPr>
          <a:xfrm>
            <a:off x="10218736" y="0"/>
            <a:ext cx="1973263" cy="669851"/>
            <a:chOff x="10218736" y="0"/>
            <a:chExt cx="1973263" cy="669851"/>
          </a:xfrm>
        </p:grpSpPr>
        <p:sp>
          <p:nvSpPr>
            <p:cNvPr id="9" name="Rektangel 8">
              <a:extLst>
                <a:ext uri="{FF2B5EF4-FFF2-40B4-BE49-F238E27FC236}">
                  <a16:creationId xmlns:a16="http://schemas.microsoft.com/office/drawing/2014/main" id="{CB8BD651-3A8E-11AA-1C0F-37E9769EB7CB}"/>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4C7DA717-8C38-941E-F43B-D77C5D06139E}"/>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grpSp>
    </p:spTree>
    <p:extLst>
      <p:ext uri="{BB962C8B-B14F-4D97-AF65-F5344CB8AC3E}">
        <p14:creationId xmlns:p14="http://schemas.microsoft.com/office/powerpoint/2010/main" val="202807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705AEFC-8CD6-AC67-8F49-8D8A232BC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906" y="655082"/>
            <a:ext cx="10163494" cy="5624687"/>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85078512-6622-8000-BCDE-3F24F162FBFC}"/>
              </a:ext>
            </a:extLst>
          </p:cNvPr>
          <p:cNvSpPr>
            <a:spLocks noGrp="1"/>
          </p:cNvSpPr>
          <p:nvPr>
            <p:ph type="title"/>
          </p:nvPr>
        </p:nvSpPr>
        <p:spPr/>
        <p:txBody>
          <a:bodyPr/>
          <a:lstStyle/>
          <a:p>
            <a:r>
              <a:rPr lang="sv-SE"/>
              <a:t>Införandet av Cosmic i tre steg</a:t>
            </a:r>
          </a:p>
        </p:txBody>
      </p:sp>
      <p:sp>
        <p:nvSpPr>
          <p:cNvPr id="3" name="Platshållare för innehåll 2">
            <a:extLst>
              <a:ext uri="{FF2B5EF4-FFF2-40B4-BE49-F238E27FC236}">
                <a16:creationId xmlns:a16="http://schemas.microsoft.com/office/drawing/2014/main" id="{91792B08-D1A5-EF86-F262-3C5886F17A38}"/>
              </a:ext>
            </a:extLst>
          </p:cNvPr>
          <p:cNvSpPr>
            <a:spLocks noGrp="1"/>
          </p:cNvSpPr>
          <p:nvPr>
            <p:ph sz="quarter" idx="13"/>
          </p:nvPr>
        </p:nvSpPr>
        <p:spPr>
          <a:xfrm>
            <a:off x="803276" y="1665288"/>
            <a:ext cx="2907664" cy="4535488"/>
          </a:xfrm>
        </p:spPr>
        <p:txBody>
          <a:bodyPr/>
          <a:lstStyle/>
          <a:p>
            <a:pPr marL="0" indent="0">
              <a:buNone/>
            </a:pPr>
            <a:r>
              <a:rPr lang="sv-SE"/>
              <a:t>Efter införandet av grundfunktionalitet i Cosmic under steg 1 införs resterande funktionalitet stegvis.</a:t>
            </a:r>
          </a:p>
        </p:txBody>
      </p:sp>
      <p:sp>
        <p:nvSpPr>
          <p:cNvPr id="4" name="Platshållare för datum 3">
            <a:extLst>
              <a:ext uri="{FF2B5EF4-FFF2-40B4-BE49-F238E27FC236}">
                <a16:creationId xmlns:a16="http://schemas.microsoft.com/office/drawing/2014/main" id="{63DDF8C2-A857-13BD-BF07-069087600EAE}"/>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EAFD4598-D3E4-F297-CED2-6448F802DA3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0AFE00D0-A026-A95F-BCF9-7C3CFAD11D6E}"/>
              </a:ext>
            </a:extLst>
          </p:cNvPr>
          <p:cNvSpPr>
            <a:spLocks noGrp="1"/>
          </p:cNvSpPr>
          <p:nvPr>
            <p:ph type="sldNum" sz="quarter" idx="16"/>
          </p:nvPr>
        </p:nvSpPr>
        <p:spPr/>
        <p:txBody>
          <a:bodyPr/>
          <a:lstStyle/>
          <a:p>
            <a:fld id="{E8645303-2AAE-45D1-913A-B06AE6474513}" type="slidenum">
              <a:rPr lang="sv-SE" smtClean="0"/>
              <a:pPr/>
              <a:t>4</a:t>
            </a:fld>
            <a:endParaRPr lang="sv-SE"/>
          </a:p>
        </p:txBody>
      </p:sp>
      <p:grpSp>
        <p:nvGrpSpPr>
          <p:cNvPr id="7" name="Grupp 6">
            <a:extLst>
              <a:ext uri="{FF2B5EF4-FFF2-40B4-BE49-F238E27FC236}">
                <a16:creationId xmlns:a16="http://schemas.microsoft.com/office/drawing/2014/main" id="{250DB33B-DFA4-A4E2-58CB-C0131ED04F39}"/>
              </a:ext>
            </a:extLst>
          </p:cNvPr>
          <p:cNvGrpSpPr/>
          <p:nvPr/>
        </p:nvGrpSpPr>
        <p:grpSpPr>
          <a:xfrm>
            <a:off x="10218736" y="0"/>
            <a:ext cx="1973263" cy="669851"/>
            <a:chOff x="10218736" y="0"/>
            <a:chExt cx="1973263" cy="669851"/>
          </a:xfrm>
        </p:grpSpPr>
        <p:sp>
          <p:nvSpPr>
            <p:cNvPr id="8" name="Rektangel 7">
              <a:extLst>
                <a:ext uri="{FF2B5EF4-FFF2-40B4-BE49-F238E27FC236}">
                  <a16:creationId xmlns:a16="http://schemas.microsoft.com/office/drawing/2014/main" id="{BE5125C0-A42B-EFDA-A8C7-71AA342419E2}"/>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41CB9E8F-244E-9497-9500-0D1D1A64BBE9}"/>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grpSp>
      <p:sp>
        <p:nvSpPr>
          <p:cNvPr id="11" name="textruta 10">
            <a:extLst>
              <a:ext uri="{FF2B5EF4-FFF2-40B4-BE49-F238E27FC236}">
                <a16:creationId xmlns:a16="http://schemas.microsoft.com/office/drawing/2014/main" id="{F19A5287-14C6-A067-7516-F3FC4AACB293}"/>
              </a:ext>
            </a:extLst>
          </p:cNvPr>
          <p:cNvSpPr txBox="1"/>
          <p:nvPr/>
        </p:nvSpPr>
        <p:spPr>
          <a:xfrm>
            <a:off x="5828819" y="5939166"/>
            <a:ext cx="5291618" cy="261610"/>
          </a:xfrm>
          <a:prstGeom prst="rect">
            <a:avLst/>
          </a:prstGeom>
          <a:solidFill>
            <a:schemeClr val="bg1"/>
          </a:solidFill>
        </p:spPr>
        <p:txBody>
          <a:bodyPr wrap="square" rtlCol="0">
            <a:spAutoFit/>
          </a:bodyPr>
          <a:lstStyle/>
          <a:p>
            <a:r>
              <a:rPr lang="sv-SE" sz="1100" i="1"/>
              <a:t>*Med reservation för förändringar.</a:t>
            </a:r>
          </a:p>
        </p:txBody>
      </p:sp>
      <p:sp>
        <p:nvSpPr>
          <p:cNvPr id="13" name="textruta 12">
            <a:extLst>
              <a:ext uri="{FF2B5EF4-FFF2-40B4-BE49-F238E27FC236}">
                <a16:creationId xmlns:a16="http://schemas.microsoft.com/office/drawing/2014/main" id="{267361EA-20CA-4632-D606-8A218D9C5F04}"/>
              </a:ext>
            </a:extLst>
          </p:cNvPr>
          <p:cNvSpPr txBox="1"/>
          <p:nvPr/>
        </p:nvSpPr>
        <p:spPr>
          <a:xfrm>
            <a:off x="2867025" y="3608561"/>
            <a:ext cx="2132967" cy="369332"/>
          </a:xfrm>
          <a:prstGeom prst="rect">
            <a:avLst/>
          </a:prstGeom>
          <a:noFill/>
        </p:spPr>
        <p:txBody>
          <a:bodyPr wrap="square" rtlCol="0">
            <a:spAutoFit/>
          </a:bodyPr>
          <a:lstStyle/>
          <a:p>
            <a:r>
              <a:rPr lang="sv-SE"/>
              <a:t>November 2024</a:t>
            </a:r>
          </a:p>
        </p:txBody>
      </p:sp>
    </p:spTree>
    <p:extLst>
      <p:ext uri="{BB962C8B-B14F-4D97-AF65-F5344CB8AC3E}">
        <p14:creationId xmlns:p14="http://schemas.microsoft.com/office/powerpoint/2010/main" val="410645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7498DFD-F81C-EF54-0D4B-BD529B7E58DD}"/>
              </a:ext>
            </a:extLst>
          </p:cNvPr>
          <p:cNvSpPr/>
          <p:nvPr/>
        </p:nvSpPr>
        <p:spPr>
          <a:xfrm>
            <a:off x="0" y="434502"/>
            <a:ext cx="4409872" cy="570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4399785-1AFF-9B83-93C0-7FB28216D9BB}"/>
              </a:ext>
            </a:extLst>
          </p:cNvPr>
          <p:cNvSpPr>
            <a:spLocks noGrp="1"/>
          </p:cNvSpPr>
          <p:nvPr>
            <p:ph type="title"/>
          </p:nvPr>
        </p:nvSpPr>
        <p:spPr>
          <a:xfrm>
            <a:off x="858021" y="306521"/>
            <a:ext cx="10585449" cy="1296000"/>
          </a:xfrm>
        </p:spPr>
        <p:txBody>
          <a:bodyPr/>
          <a:lstStyle/>
          <a:p>
            <a:r>
              <a:rPr lang="sv-SE" dirty="0"/>
              <a:t>Aktuellt just nu: </a:t>
            </a:r>
            <a:br>
              <a:rPr lang="sv-SE" dirty="0"/>
            </a:br>
            <a:r>
              <a:rPr lang="sv-SE" dirty="0"/>
              <a:t>Se hur Cosmic ser ut och fungerar (demo)</a:t>
            </a:r>
          </a:p>
        </p:txBody>
      </p:sp>
      <p:sp>
        <p:nvSpPr>
          <p:cNvPr id="3" name="Platshållare för innehåll 2">
            <a:extLst>
              <a:ext uri="{FF2B5EF4-FFF2-40B4-BE49-F238E27FC236}">
                <a16:creationId xmlns:a16="http://schemas.microsoft.com/office/drawing/2014/main" id="{CFC359BE-BE6F-E1C0-E0E7-7E5B9ED61920}"/>
              </a:ext>
            </a:extLst>
          </p:cNvPr>
          <p:cNvSpPr>
            <a:spLocks noGrp="1"/>
          </p:cNvSpPr>
          <p:nvPr>
            <p:ph sz="quarter" idx="13"/>
          </p:nvPr>
        </p:nvSpPr>
        <p:spPr>
          <a:xfrm>
            <a:off x="812801" y="1665288"/>
            <a:ext cx="5283200" cy="4535488"/>
          </a:xfrm>
        </p:spPr>
        <p:txBody>
          <a:bodyPr>
            <a:normAutofit/>
          </a:bodyPr>
          <a:lstStyle/>
          <a:p>
            <a:r>
              <a:rPr lang="sv-SE"/>
              <a:t>Video från leverantören </a:t>
            </a:r>
            <a:r>
              <a:rPr lang="sv-SE" err="1"/>
              <a:t>Cambios</a:t>
            </a:r>
            <a:r>
              <a:rPr lang="sv-SE"/>
              <a:t> egen demonstration av några övergripande funktioner i Cosmic: </a:t>
            </a:r>
            <a:r>
              <a:rPr lang="es-ES">
                <a:hlinkClick r:id="rId3"/>
              </a:rPr>
              <a:t>Cambios introduktion av Cosmic</a:t>
            </a:r>
            <a:endParaRPr lang="es-ES"/>
          </a:p>
        </p:txBody>
      </p:sp>
      <p:sp>
        <p:nvSpPr>
          <p:cNvPr id="4" name="Platshållare för datum 3">
            <a:extLst>
              <a:ext uri="{FF2B5EF4-FFF2-40B4-BE49-F238E27FC236}">
                <a16:creationId xmlns:a16="http://schemas.microsoft.com/office/drawing/2014/main" id="{48654A0F-B524-CB2F-8635-72285E79200B}"/>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7EC8DD2A-E77A-BA01-5C0E-47BB19D1751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0B5A49B-56D1-F78F-01EE-5639C72804B3}"/>
              </a:ext>
            </a:extLst>
          </p:cNvPr>
          <p:cNvSpPr>
            <a:spLocks noGrp="1"/>
          </p:cNvSpPr>
          <p:nvPr>
            <p:ph type="sldNum" sz="quarter" idx="16"/>
          </p:nvPr>
        </p:nvSpPr>
        <p:spPr/>
        <p:txBody>
          <a:bodyPr/>
          <a:lstStyle/>
          <a:p>
            <a:fld id="{E8645303-2AAE-45D1-913A-B06AE6474513}" type="slidenum">
              <a:rPr lang="sv-SE" smtClean="0"/>
              <a:pPr/>
              <a:t>5</a:t>
            </a:fld>
            <a:endParaRPr lang="sv-SE"/>
          </a:p>
        </p:txBody>
      </p:sp>
      <p:sp>
        <p:nvSpPr>
          <p:cNvPr id="11" name="Rektangel 10">
            <a:extLst>
              <a:ext uri="{FF2B5EF4-FFF2-40B4-BE49-F238E27FC236}">
                <a16:creationId xmlns:a16="http://schemas.microsoft.com/office/drawing/2014/main" id="{51E0D2CD-8674-2839-4D58-F4FE2C0F0B4E}"/>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6A7B6C34-1F57-A72A-D51E-491FFC1DABF1}"/>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pic>
        <p:nvPicPr>
          <p:cNvPr id="10" name="Bildobjekt 9">
            <a:hlinkClick r:id="rId3"/>
            <a:extLst>
              <a:ext uri="{FF2B5EF4-FFF2-40B4-BE49-F238E27FC236}">
                <a16:creationId xmlns:a16="http://schemas.microsoft.com/office/drawing/2014/main" id="{6A184B0E-8D45-ECEA-5BB8-CB9821BDB1B1}"/>
              </a:ext>
            </a:extLst>
          </p:cNvPr>
          <p:cNvPicPr>
            <a:picLocks noChangeAspect="1"/>
          </p:cNvPicPr>
          <p:nvPr/>
        </p:nvPicPr>
        <p:blipFill rotWithShape="1">
          <a:blip r:embed="rId4"/>
          <a:srcRect l="12798" r="12856" b="1866"/>
          <a:stretch/>
        </p:blipFill>
        <p:spPr>
          <a:xfrm>
            <a:off x="6467345" y="1665288"/>
            <a:ext cx="5283200" cy="2919203"/>
          </a:xfrm>
          <a:prstGeom prst="rect">
            <a:avLst/>
          </a:prstGeom>
        </p:spPr>
      </p:pic>
      <p:pic>
        <p:nvPicPr>
          <p:cNvPr id="8" name="Bildobjekt 7">
            <a:extLst>
              <a:ext uri="{FF2B5EF4-FFF2-40B4-BE49-F238E27FC236}">
                <a16:creationId xmlns:a16="http://schemas.microsoft.com/office/drawing/2014/main" id="{5E2FA899-D404-66F6-9AC0-89A35A40E69B}"/>
              </a:ext>
            </a:extLst>
          </p:cNvPr>
          <p:cNvPicPr>
            <a:picLocks noChangeAspect="1"/>
          </p:cNvPicPr>
          <p:nvPr/>
        </p:nvPicPr>
        <p:blipFill>
          <a:blip r:embed="rId5"/>
          <a:stretch>
            <a:fillRect/>
          </a:stretch>
        </p:blipFill>
        <p:spPr>
          <a:xfrm>
            <a:off x="1995423" y="3086823"/>
            <a:ext cx="2857500" cy="2857500"/>
          </a:xfrm>
          <a:prstGeom prst="rect">
            <a:avLst/>
          </a:prstGeom>
        </p:spPr>
      </p:pic>
      <p:sp>
        <p:nvSpPr>
          <p:cNvPr id="12" name="Platshållare för innehåll 2">
            <a:extLst>
              <a:ext uri="{FF2B5EF4-FFF2-40B4-BE49-F238E27FC236}">
                <a16:creationId xmlns:a16="http://schemas.microsoft.com/office/drawing/2014/main" id="{AA561AB4-9EA4-BA75-77D1-66E79F84651D}"/>
              </a:ext>
            </a:extLst>
          </p:cNvPr>
          <p:cNvSpPr txBox="1">
            <a:spLocks/>
          </p:cNvSpPr>
          <p:nvPr/>
        </p:nvSpPr>
        <p:spPr>
          <a:xfrm>
            <a:off x="6467345" y="4759934"/>
            <a:ext cx="5283200" cy="1117008"/>
          </a:xfrm>
          <a:prstGeom prst="rect">
            <a:avLst/>
          </a:prstGeom>
        </p:spPr>
        <p:txBody>
          <a:bodyPr vert="horz" lIns="0" tIns="0" rIns="0" bIns="0" rtlCol="0">
            <a:norm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a:t>Obs!</a:t>
            </a:r>
            <a:r>
              <a:rPr lang="sv-SE"/>
              <a:t> Innehållet visar det system som finns i drift idag. Det innebär att Region Hallands Cosmic kan komma att se annorlunda ut.</a:t>
            </a:r>
          </a:p>
          <a:p>
            <a:pPr marL="0" indent="0">
              <a:buFont typeface="Arial" panose="020B0604020202020204" pitchFamily="34" charset="0"/>
              <a:buNone/>
            </a:pPr>
            <a:endParaRPr lang="sv-SE"/>
          </a:p>
        </p:txBody>
      </p:sp>
    </p:spTree>
    <p:extLst>
      <p:ext uri="{BB962C8B-B14F-4D97-AF65-F5344CB8AC3E}">
        <p14:creationId xmlns:p14="http://schemas.microsoft.com/office/powerpoint/2010/main" val="42482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7498DFD-F81C-EF54-0D4B-BD529B7E58DD}"/>
              </a:ext>
            </a:extLst>
          </p:cNvPr>
          <p:cNvSpPr/>
          <p:nvPr/>
        </p:nvSpPr>
        <p:spPr>
          <a:xfrm>
            <a:off x="0" y="434502"/>
            <a:ext cx="4409872" cy="570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4399785-1AFF-9B83-93C0-7FB28216D9BB}"/>
              </a:ext>
            </a:extLst>
          </p:cNvPr>
          <p:cNvSpPr>
            <a:spLocks noGrp="1"/>
          </p:cNvSpPr>
          <p:nvPr>
            <p:ph type="title"/>
          </p:nvPr>
        </p:nvSpPr>
        <p:spPr/>
        <p:txBody>
          <a:bodyPr/>
          <a:lstStyle/>
          <a:p>
            <a:r>
              <a:rPr lang="sv-SE" dirty="0"/>
              <a:t>Aktuellt just nu: </a:t>
            </a:r>
            <a:br>
              <a:rPr lang="sv-SE" dirty="0"/>
            </a:br>
            <a:endParaRPr lang="sv-SE" dirty="0"/>
          </a:p>
        </p:txBody>
      </p:sp>
      <p:sp>
        <p:nvSpPr>
          <p:cNvPr id="3" name="Platshållare för innehåll 2">
            <a:extLst>
              <a:ext uri="{FF2B5EF4-FFF2-40B4-BE49-F238E27FC236}">
                <a16:creationId xmlns:a16="http://schemas.microsoft.com/office/drawing/2014/main" id="{CFC359BE-BE6F-E1C0-E0E7-7E5B9ED61920}"/>
              </a:ext>
            </a:extLst>
          </p:cNvPr>
          <p:cNvSpPr>
            <a:spLocks noGrp="1"/>
          </p:cNvSpPr>
          <p:nvPr>
            <p:ph sz="quarter" idx="13"/>
          </p:nvPr>
        </p:nvSpPr>
        <p:spPr>
          <a:xfrm>
            <a:off x="544514" y="957035"/>
            <a:ext cx="10575923" cy="4535488"/>
          </a:xfrm>
        </p:spPr>
        <p:txBody>
          <a:bodyPr>
            <a:normAutofit/>
          </a:bodyPr>
          <a:lstStyle/>
          <a:p>
            <a:endParaRPr lang="sv-SE" dirty="0"/>
          </a:p>
          <a:p>
            <a:pPr marL="0" indent="0">
              <a:buNone/>
            </a:pPr>
            <a:endParaRPr lang="sv-SE" dirty="0"/>
          </a:p>
          <a:p>
            <a:pPr marL="0" indent="0">
              <a:buNone/>
            </a:pPr>
            <a:endParaRPr lang="sv-SE" dirty="0"/>
          </a:p>
          <a:p>
            <a:r>
              <a:rPr lang="sv-SE" dirty="0"/>
              <a:t>Utbildning av medarbetare i Cosmic sker stegvis och följer införandets olika steg</a:t>
            </a:r>
          </a:p>
          <a:p>
            <a:r>
              <a:rPr lang="sv-SE" dirty="0"/>
              <a:t>Preliminär tidsåtgång för grundutbildning av medarbetare: 19 - 23 timmar</a:t>
            </a:r>
          </a:p>
          <a:p>
            <a:r>
              <a:rPr lang="es-ES" dirty="0"/>
              <a:t>Utbildning sker i blandad läromiljö:</a:t>
            </a:r>
          </a:p>
        </p:txBody>
      </p:sp>
      <p:sp>
        <p:nvSpPr>
          <p:cNvPr id="4" name="Platshållare för datum 3">
            <a:extLst>
              <a:ext uri="{FF2B5EF4-FFF2-40B4-BE49-F238E27FC236}">
                <a16:creationId xmlns:a16="http://schemas.microsoft.com/office/drawing/2014/main" id="{48654A0F-B524-CB2F-8635-72285E79200B}"/>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7EC8DD2A-E77A-BA01-5C0E-47BB19D17517}"/>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0B5A49B-56D1-F78F-01EE-5639C72804B3}"/>
              </a:ext>
            </a:extLst>
          </p:cNvPr>
          <p:cNvSpPr>
            <a:spLocks noGrp="1"/>
          </p:cNvSpPr>
          <p:nvPr>
            <p:ph type="sldNum" sz="quarter" idx="16"/>
          </p:nvPr>
        </p:nvSpPr>
        <p:spPr/>
        <p:txBody>
          <a:bodyPr/>
          <a:lstStyle/>
          <a:p>
            <a:fld id="{E8645303-2AAE-45D1-913A-B06AE6474513}" type="slidenum">
              <a:rPr lang="sv-SE" smtClean="0"/>
              <a:pPr/>
              <a:t>6</a:t>
            </a:fld>
            <a:endParaRPr lang="sv-SE"/>
          </a:p>
        </p:txBody>
      </p:sp>
      <p:sp>
        <p:nvSpPr>
          <p:cNvPr id="11" name="Rektangel 10">
            <a:extLst>
              <a:ext uri="{FF2B5EF4-FFF2-40B4-BE49-F238E27FC236}">
                <a16:creationId xmlns:a16="http://schemas.microsoft.com/office/drawing/2014/main" id="{51E0D2CD-8674-2839-4D58-F4FE2C0F0B4E}"/>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6A7B6C34-1F57-A72A-D51E-491FFC1DABF1}"/>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grpSp>
        <p:nvGrpSpPr>
          <p:cNvPr id="19" name="Grupp 18">
            <a:extLst>
              <a:ext uri="{FF2B5EF4-FFF2-40B4-BE49-F238E27FC236}">
                <a16:creationId xmlns:a16="http://schemas.microsoft.com/office/drawing/2014/main" id="{543F09DC-2003-E75D-19B2-AE1CE7361D40}"/>
              </a:ext>
            </a:extLst>
          </p:cNvPr>
          <p:cNvGrpSpPr/>
          <p:nvPr/>
        </p:nvGrpSpPr>
        <p:grpSpPr>
          <a:xfrm>
            <a:off x="4750369" y="2177632"/>
            <a:ext cx="6256937" cy="2327639"/>
            <a:chOff x="803273" y="742011"/>
            <a:chExt cx="10585451" cy="4535488"/>
          </a:xfrm>
        </p:grpSpPr>
        <p:graphicFrame>
          <p:nvGraphicFramePr>
            <p:cNvPr id="7" name="Platshållare för innehåll 6">
              <a:extLst>
                <a:ext uri="{FF2B5EF4-FFF2-40B4-BE49-F238E27FC236}">
                  <a16:creationId xmlns:a16="http://schemas.microsoft.com/office/drawing/2014/main" id="{E62608EF-FB2E-1393-B454-4F155F38EF15}"/>
                </a:ext>
              </a:extLst>
            </p:cNvPr>
            <p:cNvGraphicFramePr>
              <a:graphicFrameLocks/>
            </p:cNvGraphicFramePr>
            <p:nvPr>
              <p:extLst>
                <p:ext uri="{D42A27DB-BD31-4B8C-83A1-F6EECF244321}">
                  <p14:modId xmlns:p14="http://schemas.microsoft.com/office/powerpoint/2010/main" val="1232165430"/>
                </p:ext>
              </p:extLst>
            </p:nvPr>
          </p:nvGraphicFramePr>
          <p:xfrm>
            <a:off x="803275" y="742011"/>
            <a:ext cx="10585449" cy="4535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upp 15">
              <a:extLst>
                <a:ext uri="{FF2B5EF4-FFF2-40B4-BE49-F238E27FC236}">
                  <a16:creationId xmlns:a16="http://schemas.microsoft.com/office/drawing/2014/main" id="{9EE1E6DE-2BE8-5C53-141C-3E3873D0D96A}"/>
                </a:ext>
              </a:extLst>
            </p:cNvPr>
            <p:cNvGrpSpPr/>
            <p:nvPr/>
          </p:nvGrpSpPr>
          <p:grpSpPr>
            <a:xfrm>
              <a:off x="803273" y="3428999"/>
              <a:ext cx="10579101" cy="722644"/>
              <a:chOff x="3101" y="1512080"/>
              <a:chExt cx="3778302" cy="1511323"/>
            </a:xfrm>
          </p:grpSpPr>
          <p:sp>
            <p:nvSpPr>
              <p:cNvPr id="17" name="Pil: sparr 16">
                <a:extLst>
                  <a:ext uri="{FF2B5EF4-FFF2-40B4-BE49-F238E27FC236}">
                    <a16:creationId xmlns:a16="http://schemas.microsoft.com/office/drawing/2014/main" id="{E7554BB6-1443-E137-B0BB-A19D182CA1A7}"/>
                  </a:ext>
                </a:extLst>
              </p:cNvPr>
              <p:cNvSpPr/>
              <p:nvPr/>
            </p:nvSpPr>
            <p:spPr>
              <a:xfrm>
                <a:off x="3101" y="1512080"/>
                <a:ext cx="3778302" cy="151132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Pil: sparr 4">
                <a:extLst>
                  <a:ext uri="{FF2B5EF4-FFF2-40B4-BE49-F238E27FC236}">
                    <a16:creationId xmlns:a16="http://schemas.microsoft.com/office/drawing/2014/main" id="{C845E2C5-EA91-0102-4894-9787A727A45E}"/>
                  </a:ext>
                </a:extLst>
              </p:cNvPr>
              <p:cNvSpPr txBox="1"/>
              <p:nvPr/>
            </p:nvSpPr>
            <p:spPr>
              <a:xfrm>
                <a:off x="758762" y="1512082"/>
                <a:ext cx="2266981" cy="1511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2032" tIns="84011" rIns="84011" bIns="84011" numCol="1" spcCol="1270" anchor="ctr" anchorCtr="0">
                <a:noAutofit/>
              </a:bodyPr>
              <a:lstStyle/>
              <a:p>
                <a:pPr marL="0" lvl="0" indent="0" algn="ctr" defTabSz="2800350">
                  <a:lnSpc>
                    <a:spcPct val="90000"/>
                  </a:lnSpc>
                  <a:spcBef>
                    <a:spcPct val="0"/>
                  </a:spcBef>
                  <a:spcAft>
                    <a:spcPct val="35000"/>
                  </a:spcAft>
                  <a:buNone/>
                </a:pPr>
                <a:r>
                  <a:rPr lang="sv-SE" sz="1000" kern="1200"/>
                  <a:t>Workshops</a:t>
                </a:r>
              </a:p>
            </p:txBody>
          </p:sp>
        </p:grpSp>
      </p:grpSp>
      <p:sp>
        <p:nvSpPr>
          <p:cNvPr id="8" name="Rubrik 1">
            <a:extLst>
              <a:ext uri="{FF2B5EF4-FFF2-40B4-BE49-F238E27FC236}">
                <a16:creationId xmlns:a16="http://schemas.microsoft.com/office/drawing/2014/main" id="{AA725750-5ABF-A571-8731-87076A6625AA}"/>
              </a:ext>
            </a:extLst>
          </p:cNvPr>
          <p:cNvSpPr txBox="1">
            <a:spLocks/>
          </p:cNvSpPr>
          <p:nvPr/>
        </p:nvSpPr>
        <p:spPr>
          <a:xfrm>
            <a:off x="750021" y="597880"/>
            <a:ext cx="10585449" cy="1296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r>
              <a:rPr lang="sv-SE" dirty="0"/>
              <a:t>Utbildning av medarbetare</a:t>
            </a:r>
          </a:p>
        </p:txBody>
      </p:sp>
    </p:spTree>
    <p:extLst>
      <p:ext uri="{BB962C8B-B14F-4D97-AF65-F5344CB8AC3E}">
        <p14:creationId xmlns:p14="http://schemas.microsoft.com/office/powerpoint/2010/main" val="340649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106D1-6348-F06D-A72C-2A687EA555B2}"/>
              </a:ext>
            </a:extLst>
          </p:cNvPr>
          <p:cNvSpPr>
            <a:spLocks noGrp="1"/>
          </p:cNvSpPr>
          <p:nvPr>
            <p:ph type="title"/>
          </p:nvPr>
        </p:nvSpPr>
        <p:spPr/>
        <p:txBody>
          <a:bodyPr/>
          <a:lstStyle/>
          <a:p>
            <a:r>
              <a:rPr lang="sv-SE"/>
              <a:t>Till nästa gång:</a:t>
            </a:r>
          </a:p>
        </p:txBody>
      </p:sp>
      <p:sp>
        <p:nvSpPr>
          <p:cNvPr id="3" name="Platshållare för innehåll 2">
            <a:extLst>
              <a:ext uri="{FF2B5EF4-FFF2-40B4-BE49-F238E27FC236}">
                <a16:creationId xmlns:a16="http://schemas.microsoft.com/office/drawing/2014/main" id="{D1072423-5E2B-C3A0-5F39-405631059772}"/>
              </a:ext>
            </a:extLst>
          </p:cNvPr>
          <p:cNvSpPr>
            <a:spLocks noGrp="1"/>
          </p:cNvSpPr>
          <p:nvPr>
            <p:ph sz="quarter" idx="13"/>
          </p:nvPr>
        </p:nvSpPr>
        <p:spPr>
          <a:xfrm>
            <a:off x="803275" y="1665288"/>
            <a:ext cx="5292725" cy="4535488"/>
          </a:xfrm>
        </p:spPr>
        <p:txBody>
          <a:bodyPr/>
          <a:lstStyle/>
          <a:p>
            <a:r>
              <a:rPr lang="sv-SE" dirty="0"/>
              <a:t>Nästa information om införandet av Cosmic kommer i maj/juni</a:t>
            </a:r>
          </a:p>
          <a:p>
            <a:r>
              <a:rPr lang="sv-SE" dirty="0"/>
              <a:t>Information, nyheter, uppdateringar och film finns på hemsidan: </a:t>
            </a:r>
            <a:r>
              <a:rPr lang="sv-SE" dirty="0">
                <a:hlinkClick r:id="rId3"/>
              </a:rPr>
              <a:t>FVIS.regionhalland.se</a:t>
            </a:r>
            <a:endParaRPr lang="sv-SE" dirty="0"/>
          </a:p>
          <a:p>
            <a:r>
              <a:rPr lang="sv-SE" dirty="0"/>
              <a:t>Frågor, kommentarer, synpunkter, förslag skickas till: fvisnarsjukvarden@regionhalland.se</a:t>
            </a:r>
          </a:p>
        </p:txBody>
      </p:sp>
      <p:sp>
        <p:nvSpPr>
          <p:cNvPr id="4" name="Platshållare för datum 3">
            <a:extLst>
              <a:ext uri="{FF2B5EF4-FFF2-40B4-BE49-F238E27FC236}">
                <a16:creationId xmlns:a16="http://schemas.microsoft.com/office/drawing/2014/main" id="{30C3E9DA-28C8-06DF-D5B0-09E7F53104F5}"/>
              </a:ext>
            </a:extLst>
          </p:cNvPr>
          <p:cNvSpPr>
            <a:spLocks noGrp="1"/>
          </p:cNvSpPr>
          <p:nvPr>
            <p:ph type="dt" sz="half" idx="14"/>
          </p:nvPr>
        </p:nvSpPr>
        <p:spPr/>
        <p:txBody>
          <a:bodyPr/>
          <a:lstStyle/>
          <a:p>
            <a:r>
              <a:rPr lang="sv-SE"/>
              <a:t>Region Halland  │</a:t>
            </a:r>
          </a:p>
        </p:txBody>
      </p:sp>
      <p:sp>
        <p:nvSpPr>
          <p:cNvPr id="5" name="Platshållare för sidfot 4">
            <a:extLst>
              <a:ext uri="{FF2B5EF4-FFF2-40B4-BE49-F238E27FC236}">
                <a16:creationId xmlns:a16="http://schemas.microsoft.com/office/drawing/2014/main" id="{D3DCA591-DCC3-9BC1-88D4-281EEB350E05}"/>
              </a:ext>
            </a:extLst>
          </p:cNvPr>
          <p:cNvSpPr>
            <a:spLocks noGrp="1"/>
          </p:cNvSpPr>
          <p:nvPr>
            <p:ph type="ftr" sz="quarter" idx="15"/>
          </p:nvPr>
        </p:nvSpPr>
        <p:spPr/>
        <p:txBody>
          <a:bodyPr/>
          <a:lstStyle/>
          <a:p>
            <a:r>
              <a:rPr lang="sv-SE"/>
              <a:t>Halland – Bästa livsplatsen</a:t>
            </a:r>
          </a:p>
        </p:txBody>
      </p:sp>
      <p:sp>
        <p:nvSpPr>
          <p:cNvPr id="6" name="Platshållare för bildnummer 5">
            <a:extLst>
              <a:ext uri="{FF2B5EF4-FFF2-40B4-BE49-F238E27FC236}">
                <a16:creationId xmlns:a16="http://schemas.microsoft.com/office/drawing/2014/main" id="{6E621E70-52C1-39EF-32C4-4716E4F96756}"/>
              </a:ext>
            </a:extLst>
          </p:cNvPr>
          <p:cNvSpPr>
            <a:spLocks noGrp="1"/>
          </p:cNvSpPr>
          <p:nvPr>
            <p:ph type="sldNum" sz="quarter" idx="16"/>
          </p:nvPr>
        </p:nvSpPr>
        <p:spPr/>
        <p:txBody>
          <a:bodyPr/>
          <a:lstStyle/>
          <a:p>
            <a:fld id="{E8645303-2AAE-45D1-913A-B06AE6474513}" type="slidenum">
              <a:rPr lang="sv-SE" smtClean="0"/>
              <a:pPr/>
              <a:t>7</a:t>
            </a:fld>
            <a:endParaRPr lang="sv-SE"/>
          </a:p>
        </p:txBody>
      </p:sp>
      <p:sp>
        <p:nvSpPr>
          <p:cNvPr id="12" name="Pil: höger 11">
            <a:extLst>
              <a:ext uri="{FF2B5EF4-FFF2-40B4-BE49-F238E27FC236}">
                <a16:creationId xmlns:a16="http://schemas.microsoft.com/office/drawing/2014/main" id="{AE6FE1E2-69F0-068F-1960-5EFAB99C7155}"/>
              </a:ext>
            </a:extLst>
          </p:cNvPr>
          <p:cNvSpPr/>
          <p:nvPr/>
        </p:nvSpPr>
        <p:spPr>
          <a:xfrm>
            <a:off x="6014932" y="2809478"/>
            <a:ext cx="687180" cy="19953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57F3AB51-DBC3-3252-70D9-D72460E7D47A}"/>
              </a:ext>
            </a:extLst>
          </p:cNvPr>
          <p:cNvSpPr/>
          <p:nvPr/>
        </p:nvSpPr>
        <p:spPr>
          <a:xfrm>
            <a:off x="10218736" y="0"/>
            <a:ext cx="1973263" cy="669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1319E49F-714A-761E-A23E-1FB25AAC79F7}"/>
              </a:ext>
            </a:extLst>
          </p:cNvPr>
          <p:cNvSpPr txBox="1"/>
          <p:nvPr/>
        </p:nvSpPr>
        <p:spPr>
          <a:xfrm>
            <a:off x="10218737" y="142875"/>
            <a:ext cx="1803400" cy="369332"/>
          </a:xfrm>
          <a:prstGeom prst="rect">
            <a:avLst/>
          </a:prstGeom>
          <a:noFill/>
        </p:spPr>
        <p:txBody>
          <a:bodyPr wrap="square" rtlCol="0">
            <a:spAutoFit/>
          </a:bodyPr>
          <a:lstStyle/>
          <a:p>
            <a:pPr algn="r"/>
            <a:r>
              <a:rPr lang="sv-SE">
                <a:solidFill>
                  <a:schemeClr val="bg1"/>
                </a:solidFill>
              </a:rPr>
              <a:t>APT-material 3</a:t>
            </a:r>
          </a:p>
        </p:txBody>
      </p:sp>
      <p:pic>
        <p:nvPicPr>
          <p:cNvPr id="7" name="Bildobjekt 8">
            <a:extLst>
              <a:ext uri="{FF2B5EF4-FFF2-40B4-BE49-F238E27FC236}">
                <a16:creationId xmlns:a16="http://schemas.microsoft.com/office/drawing/2014/main" id="{1CD015EA-5675-9C82-861C-09BA5E80F0B0}"/>
              </a:ext>
            </a:extLst>
          </p:cNvPr>
          <p:cNvPicPr>
            <a:picLocks noChangeAspect="1"/>
          </p:cNvPicPr>
          <p:nvPr/>
        </p:nvPicPr>
        <p:blipFill>
          <a:blip r:embed="rId4"/>
          <a:stretch>
            <a:fillRect/>
          </a:stretch>
        </p:blipFill>
        <p:spPr>
          <a:xfrm>
            <a:off x="6915938" y="790421"/>
            <a:ext cx="5048092" cy="5422000"/>
          </a:xfrm>
          <a:prstGeom prst="rect">
            <a:avLst/>
          </a:prstGeom>
        </p:spPr>
      </p:pic>
    </p:spTree>
    <p:extLst>
      <p:ext uri="{BB962C8B-B14F-4D97-AF65-F5344CB8AC3E}">
        <p14:creationId xmlns:p14="http://schemas.microsoft.com/office/powerpoint/2010/main" val="17832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a:t>Region Halland  │</a:t>
            </a:r>
          </a:p>
        </p:txBody>
      </p:sp>
      <p:sp>
        <p:nvSpPr>
          <p:cNvPr id="5" name="Platshållare för sidfot 4"/>
          <p:cNvSpPr>
            <a:spLocks noGrp="1"/>
          </p:cNvSpPr>
          <p:nvPr>
            <p:ph type="ftr" sz="quarter" idx="11"/>
          </p:nvPr>
        </p:nvSpPr>
        <p:spPr/>
        <p:txBody>
          <a:bodyPr/>
          <a:lstStyle/>
          <a:p>
            <a:r>
              <a:rPr lang="sv-SE"/>
              <a:t>Halland – Bästa livsplatsen</a:t>
            </a:r>
          </a:p>
        </p:txBody>
      </p:sp>
      <p:sp>
        <p:nvSpPr>
          <p:cNvPr id="6" name="Platshållare för bildnummer 5"/>
          <p:cNvSpPr>
            <a:spLocks noGrp="1"/>
          </p:cNvSpPr>
          <p:nvPr>
            <p:ph type="sldNum" sz="quarter" idx="12"/>
          </p:nvPr>
        </p:nvSpPr>
        <p:spPr/>
        <p:txBody>
          <a:bodyPr/>
          <a:lstStyle/>
          <a:p>
            <a:fld id="{E8645303-2AAE-45D1-913A-B06AE6474513}" type="slidenum">
              <a:rPr lang="sv-SE" smtClean="0"/>
              <a:pPr/>
              <a:t>8</a:t>
            </a:fld>
            <a:endParaRPr lang="sv-SE"/>
          </a:p>
        </p:txBody>
      </p:sp>
      <p:sp>
        <p:nvSpPr>
          <p:cNvPr id="7" name="Rubrik 6">
            <a:extLst>
              <a:ext uri="{FF2B5EF4-FFF2-40B4-BE49-F238E27FC236}">
                <a16:creationId xmlns:a16="http://schemas.microsoft.com/office/drawing/2014/main" id="{3C6DB630-EFBE-3F65-A75F-36975BE49687}"/>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50729309"/>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blå.potx" id="{5384568C-46C8-4BDA-9C04-5B20A2E297BA}" vid="{85EA6A2E-8FBC-4B2E-B7F1-457A55978CCF}"/>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96A3464D9BBD44F936BF5FD17D68E1F" ma:contentTypeVersion="32" ma:contentTypeDescription="Skapa ett nytt dokument." ma:contentTypeScope="" ma:versionID="507a7b578cfeabc8edab5f53b58939a9">
  <xsd:schema xmlns:xsd="http://www.w3.org/2001/XMLSchema" xmlns:xs="http://www.w3.org/2001/XMLSchema" xmlns:p="http://schemas.microsoft.com/office/2006/metadata/properties" xmlns:ns2="8b25b64b-b27f-4214-ac8a-01cfeb1356df" xmlns:ns3="ef1c1b12-6d14-450f-bcd4-e06e415d4bd5" targetNamespace="http://schemas.microsoft.com/office/2006/metadata/properties" ma:root="true" ma:fieldsID="3ef2785f07399dc5f99808cb4116db33" ns2:_="" ns3:_="">
    <xsd:import namespace="8b25b64b-b27f-4214-ac8a-01cfeb1356df"/>
    <xsd:import namespace="ef1c1b12-6d14-450f-bcd4-e06e415d4bd5"/>
    <xsd:element name="properties">
      <xsd:complexType>
        <xsd:sequence>
          <xsd:element name="documentManagement">
            <xsd:complexType>
              <xsd:all>
                <xsd:element ref="ns2:Dokumenttyp" minOccurs="0"/>
                <xsd:element ref="ns3:Dokumentstatus" minOccurs="0"/>
                <xsd:element ref="ns3:M_x00f6_tesdatum" minOccurs="0"/>
                <xsd:element ref="ns3:Forum" minOccurs="0"/>
                <xsd:element ref="ns3:Diarief_x00f6_rt"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ServiceLocation" minOccurs="0"/>
                <xsd:element ref="ns3:MediaServiceAutoKeyPoints" minOccurs="0"/>
                <xsd:element ref="ns3:MediaServiceKeyPoints" minOccurs="0"/>
                <xsd:element ref="ns3:MediaLengthInSeconds" minOccurs="0"/>
                <xsd:element ref="ns2:TaxCatchAll" minOccurs="0"/>
                <xsd:element ref="ns3: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5b64b-b27f-4214-ac8a-01cfeb1356df" elementFormDefault="qualified">
    <xsd:import namespace="http://schemas.microsoft.com/office/2006/documentManagement/types"/>
    <xsd:import namespace="http://schemas.microsoft.com/office/infopath/2007/PartnerControls"/>
    <xsd:element name="Dokumenttyp" ma:index="1" nillable="true" ma:displayName="Dokumenttyp" ma:format="Dropdown" ma:internalName="Dokumenttyp">
      <xsd:simpleType>
        <xsd:restriction base="dms:Choice">
          <xsd:enumeration value="Agenda"/>
          <xsd:enumeration value="Anvisning"/>
          <xsd:enumeration value="Avtal"/>
          <xsd:enumeration value="Beslut"/>
          <xsd:enumeration value="Beslutsunderlag"/>
          <xsd:enumeration value="Blankett"/>
          <xsd:enumeration value="Beskrivning"/>
          <xsd:enumeration value="Beställning"/>
          <xsd:enumeration value="Checklista"/>
          <xsd:enumeration value="Direktiv"/>
          <xsd:enumeration value="Film"/>
          <xsd:enumeration value="Förstudieuppdrag"/>
          <xsd:enumeration value="Förteckning"/>
          <xsd:enumeration value="Inspelning"/>
          <xsd:enumeration value="Konsekvensbeskrivning"/>
          <xsd:enumeration value="Mall"/>
          <xsd:enumeration value="Manual"/>
          <xsd:enumeration value="Mötesanteckning"/>
          <xsd:enumeration value="Plan"/>
          <xsd:enumeration value="Presentation"/>
          <xsd:enumeration value="Processbeskrivning"/>
          <xsd:enumeration value="Processkarta"/>
          <xsd:enumeration value="Rapport"/>
          <xsd:enumeration value="Risk-/konsekvensanalys"/>
          <xsd:enumeration value="Rutin"/>
          <xsd:enumeration value="Sammanställning"/>
          <xsd:enumeration value="Strategi"/>
          <xsd:enumeration value="Utredning"/>
          <xsd:enumeration value="Uppdragsförfrågan"/>
          <xsd:enumeration value="Uppdragsunderlag"/>
          <xsd:enumeration value="Övrigt"/>
        </xsd:restriction>
      </xsd:simpleType>
    </xsd:element>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6" nillable="true" ma:displayName="Taxonomy Catch All Column" ma:hidden="true" ma:list="{1a9b07bf-3935-4184-9eb2-58f95c740579}" ma:internalName="TaxCatchAll" ma:showField="CatchAllData" ma:web="8b25b64b-b27f-4214-ac8a-01cfeb1356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f1c1b12-6d14-450f-bcd4-e06e415d4bd5" elementFormDefault="qualified">
    <xsd:import namespace="http://schemas.microsoft.com/office/2006/documentManagement/types"/>
    <xsd:import namespace="http://schemas.microsoft.com/office/infopath/2007/PartnerControls"/>
    <xsd:element name="Dokumentstatus" ma:index="2" nillable="true" ma:displayName="Dokumentstatus" ma:format="Dropdown" ma:indexed="true" ma:internalName="Dokumentstatus">
      <xsd:simpleType>
        <xsd:restriction base="dms:Choice">
          <xsd:enumeration value="Arbetsmaterial"/>
          <xsd:enumeration value="Utkast"/>
          <xsd:enumeration value="Klar"/>
          <xsd:enumeration value="Levande"/>
          <xsd:enumeration value="Arkiv"/>
        </xsd:restriction>
      </xsd:simpleType>
    </xsd:element>
    <xsd:element name="M_x00f6_tesdatum" ma:index="3" nillable="true" ma:displayName="Mötesdatum" ma:format="DateOnly" ma:internalName="M_x00f6_tesdatum">
      <xsd:simpleType>
        <xsd:restriction base="dms:DateTime"/>
      </xsd:simpleType>
    </xsd:element>
    <xsd:element name="Forum" ma:index="4" nillable="true" ma:displayName="Mötesforum" ma:format="Dropdown" ma:internalName="Forum">
      <xsd:simpleType>
        <xsd:union memberTypes="dms:Text">
          <xsd:simpleType>
            <xsd:restriction base="dms:Choice">
              <xsd:enumeration value="Beredande programledning"/>
              <xsd:enumeration value="Implementationsprojektledning"/>
              <xsd:enumeration value="Programledning"/>
              <xsd:enumeration value="Resursallokeringsforum"/>
              <xsd:enumeration value="Resursdialogforum"/>
              <xsd:enumeration value="Sussa styrgrupp"/>
            </xsd:restriction>
          </xsd:simpleType>
        </xsd:union>
      </xsd:simpleType>
    </xsd:element>
    <xsd:element name="Diarief_x00f6_rt" ma:index="5" nillable="true" ma:displayName="Diariefört" ma:default="0" ma:format="Dropdown" ma:internalName="Diarief_x00f6_rt">
      <xsd:simpleType>
        <xsd:restriction base="dms:Boolea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Kommentar" ma:index="27" nillable="true" ma:displayName="Kommentar" ma:format="Dropdown" ma:internalName="Kommentar">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_x00f6_tesdatum xmlns="ef1c1b12-6d14-450f-bcd4-e06e415d4bd5" xsi:nil="true"/>
    <Forum xmlns="ef1c1b12-6d14-450f-bcd4-e06e415d4bd5" xsi:nil="true"/>
    <Kommentar xmlns="ef1c1b12-6d14-450f-bcd4-e06e415d4bd5" xsi:nil="true"/>
    <Dokumenttyp xmlns="8b25b64b-b27f-4214-ac8a-01cfeb1356df" xsi:nil="true"/>
    <Diarief_x00f6_rt xmlns="ef1c1b12-6d14-450f-bcd4-e06e415d4bd5">false</Diarief_x00f6_rt>
    <Dokumentstatus xmlns="ef1c1b12-6d14-450f-bcd4-e06e415d4bd5" xsi:nil="true"/>
    <TaxCatchAll xmlns="8b25b64b-b27f-4214-ac8a-01cfeb1356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5832CC-C104-4F26-9A8F-28DC1BA8D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25b64b-b27f-4214-ac8a-01cfeb1356df"/>
    <ds:schemaRef ds:uri="ef1c1b12-6d14-450f-bcd4-e06e415d4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867065-001F-4AE0-9FB9-3F4684BABECE}">
  <ds:schemaRefs>
    <ds:schemaRef ds:uri="http://www.w3.org/XML/1998/namespace"/>
    <ds:schemaRef ds:uri="http://schemas.microsoft.com/office/2006/metadata/properties"/>
    <ds:schemaRef ds:uri="http://purl.org/dc/terms/"/>
    <ds:schemaRef ds:uri="8b25b64b-b27f-4214-ac8a-01cfeb1356df"/>
    <ds:schemaRef ds:uri="ef1c1b12-6d14-450f-bcd4-e06e415d4bd5"/>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9C78029D-3365-4856-A99E-7964BB31E8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Halland blå</Template>
  <TotalTime>186</TotalTime>
  <Words>817</Words>
  <Application>Microsoft Office PowerPoint</Application>
  <PresentationFormat>Bredbild</PresentationFormat>
  <Paragraphs>108</Paragraphs>
  <Slides>8</Slides>
  <Notes>8</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8</vt:i4>
      </vt:variant>
    </vt:vector>
  </HeadingPairs>
  <TitlesOfParts>
    <vt:vector size="11" baseType="lpstr">
      <vt:lpstr>Arial</vt:lpstr>
      <vt:lpstr>Calibri</vt:lpstr>
      <vt:lpstr>Region Halland - blå</vt:lpstr>
      <vt:lpstr>Systemen som ersätts av Cosmic. Och när det händer.</vt:lpstr>
      <vt:lpstr>Cosmic ersätter flera av dagens system*</vt:lpstr>
      <vt:lpstr>Cosmic införs i slutet av 2024</vt:lpstr>
      <vt:lpstr>Införandet av Cosmic i tre steg</vt:lpstr>
      <vt:lpstr>Aktuellt just nu:  Se hur Cosmic ser ut och fungerar (demo)</vt:lpstr>
      <vt:lpstr>Aktuellt just nu:  </vt:lpstr>
      <vt:lpstr>Till nästa gång:</vt:lpstr>
      <vt:lpstr>PowerPoint-presentation</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Rydelius Gustaf HS</dc:creator>
  <cp:keywords>class='Open'</cp:keywords>
  <cp:lastModifiedBy>Hellén Johanna NSVH KOMM</cp:lastModifiedBy>
  <cp:revision>6</cp:revision>
  <dcterms:created xsi:type="dcterms:W3CDTF">2022-12-13T14:59:04Z</dcterms:created>
  <dcterms:modified xsi:type="dcterms:W3CDTF">2023-05-02T09:56:16Z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0x010100D96A3464D9BBD44F936BF5FD17D68E1F</vt:lpwstr>
  </property>
</Properties>
</file>