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 id="2147483702" r:id="rId2"/>
  </p:sldMasterIdLst>
  <p:notesMasterIdLst>
    <p:notesMasterId r:id="rId18"/>
  </p:notesMasterIdLst>
  <p:handoutMasterIdLst>
    <p:handoutMasterId r:id="rId19"/>
  </p:handoutMasterIdLst>
  <p:sldIdLst>
    <p:sldId id="257" r:id="rId3"/>
    <p:sldId id="2842" r:id="rId4"/>
    <p:sldId id="2839" r:id="rId5"/>
    <p:sldId id="262" r:id="rId6"/>
    <p:sldId id="2830" r:id="rId7"/>
    <p:sldId id="2843" r:id="rId8"/>
    <p:sldId id="2828" r:id="rId9"/>
    <p:sldId id="2829" r:id="rId10"/>
    <p:sldId id="2841" r:id="rId11"/>
    <p:sldId id="2840" r:id="rId12"/>
    <p:sldId id="267" r:id="rId13"/>
    <p:sldId id="2844" r:id="rId14"/>
    <p:sldId id="2845" r:id="rId15"/>
    <p:sldId id="2846" r:id="rId16"/>
    <p:sldId id="2847" r:id="rId1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9CA4EA47-8ABD-4483-ABD0-2F1747D603ED}">
          <p14:sldIdLst>
            <p14:sldId id="257"/>
            <p14:sldId id="2842"/>
            <p14:sldId id="2839"/>
            <p14:sldId id="262"/>
            <p14:sldId id="2830"/>
            <p14:sldId id="2843"/>
            <p14:sldId id="2828"/>
            <p14:sldId id="2829"/>
            <p14:sldId id="2841"/>
            <p14:sldId id="2840"/>
            <p14:sldId id="267"/>
            <p14:sldId id="2844"/>
            <p14:sldId id="2845"/>
            <p14:sldId id="2846"/>
            <p14:sldId id="284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0001"/>
    <a:srgbClr val="3D7962"/>
    <a:srgbClr val="FF8F8F"/>
    <a:srgbClr val="FFE79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39" autoAdjust="0"/>
    <p:restoredTop sz="89866" autoAdjust="0"/>
  </p:normalViewPr>
  <p:slideViewPr>
    <p:cSldViewPr snapToGrid="0" snapToObjects="1" showGuides="1">
      <p:cViewPr varScale="1">
        <p:scale>
          <a:sx n="108" d="100"/>
          <a:sy n="108" d="100"/>
        </p:scale>
        <p:origin x="612"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showGuides="1">
      <p:cViewPr varScale="1">
        <p:scale>
          <a:sx n="91" d="100"/>
          <a:sy n="91" d="100"/>
        </p:scale>
        <p:origin x="413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B8FA0029-0D00-A675-5452-C685281A00E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3D8D11D3-50F2-10F0-C4BA-4E537DCD7AA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2A6A77-E760-9E49-9251-767C1CE00E34}" type="datetimeFigureOut">
              <a:rPr lang="sv-SE" smtClean="0"/>
              <a:t>2022-11-29</a:t>
            </a:fld>
            <a:endParaRPr lang="sv-SE"/>
          </a:p>
        </p:txBody>
      </p:sp>
      <p:sp>
        <p:nvSpPr>
          <p:cNvPr id="4" name="Platshållare för sidfot 3">
            <a:extLst>
              <a:ext uri="{FF2B5EF4-FFF2-40B4-BE49-F238E27FC236}">
                <a16:creationId xmlns:a16="http://schemas.microsoft.com/office/drawing/2014/main" id="{0DD9C41D-F9C1-0299-2A0C-BF064F57D64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5A440A2C-329E-ADD8-7A48-6352694160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C2D2DC-7D82-D24D-87E6-92E37C83E80C}" type="slidenum">
              <a:rPr lang="sv-SE" smtClean="0"/>
              <a:t>‹#›</a:t>
            </a:fld>
            <a:endParaRPr lang="sv-SE"/>
          </a:p>
        </p:txBody>
      </p:sp>
    </p:spTree>
    <p:extLst>
      <p:ext uri="{BB962C8B-B14F-4D97-AF65-F5344CB8AC3E}">
        <p14:creationId xmlns:p14="http://schemas.microsoft.com/office/powerpoint/2010/main" val="1755428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49EBFB-CB99-4B7F-87DD-5F91B79EFE26}" type="datetimeFigureOut">
              <a:rPr lang="sv-SE" smtClean="0"/>
              <a:t>2022-11-29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959871-F845-4FDB-88D6-FD1965F9245B}" type="slidenum">
              <a:rPr lang="sv-SE" smtClean="0"/>
              <a:t>‹#›</a:t>
            </a:fld>
            <a:endParaRPr lang="sv-SE"/>
          </a:p>
        </p:txBody>
      </p:sp>
    </p:spTree>
    <p:extLst>
      <p:ext uri="{BB962C8B-B14F-4D97-AF65-F5344CB8AC3E}">
        <p14:creationId xmlns:p14="http://schemas.microsoft.com/office/powerpoint/2010/main" val="2689962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effectLst/>
                <a:latin typeface="Calibri" panose="020F0502020204030204" pitchFamily="34" charset="0"/>
                <a:ea typeface="Calibri" panose="020F0502020204030204" pitchFamily="34" charset="0"/>
              </a:rPr>
              <a:t>Direktiv och projektplan är uppdaterad. Underlagen uppdateras årligen.</a:t>
            </a:r>
            <a:endParaRPr lang="sv-SE" dirty="0"/>
          </a:p>
        </p:txBody>
      </p:sp>
      <p:sp>
        <p:nvSpPr>
          <p:cNvPr id="4" name="Platshållare för bildnummer 3"/>
          <p:cNvSpPr>
            <a:spLocks noGrp="1"/>
          </p:cNvSpPr>
          <p:nvPr>
            <p:ph type="sldNum" sz="quarter" idx="5"/>
          </p:nvPr>
        </p:nvSpPr>
        <p:spPr/>
        <p:txBody>
          <a:bodyPr/>
          <a:lstStyle/>
          <a:p>
            <a:fld id="{95959871-F845-4FDB-88D6-FD1965F9245B}" type="slidenum">
              <a:rPr lang="sv-SE" smtClean="0"/>
              <a:t>2</a:t>
            </a:fld>
            <a:endParaRPr lang="sv-SE"/>
          </a:p>
        </p:txBody>
      </p:sp>
    </p:spTree>
    <p:extLst>
      <p:ext uri="{BB962C8B-B14F-4D97-AF65-F5344CB8AC3E}">
        <p14:creationId xmlns:p14="http://schemas.microsoft.com/office/powerpoint/2010/main" val="1987715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Förutsättningarna för att börja PoC är goda även om resursprocessen pågår. Nyckelpersoner för att planera och starta finns på plats.</a:t>
            </a:r>
          </a:p>
        </p:txBody>
      </p:sp>
      <p:sp>
        <p:nvSpPr>
          <p:cNvPr id="4" name="Platshållare för bildnummer 3"/>
          <p:cNvSpPr>
            <a:spLocks noGrp="1"/>
          </p:cNvSpPr>
          <p:nvPr>
            <p:ph type="sldNum" sz="quarter" idx="5"/>
          </p:nvPr>
        </p:nvSpPr>
        <p:spPr/>
        <p:txBody>
          <a:bodyPr/>
          <a:lstStyle/>
          <a:p>
            <a:fld id="{95959871-F845-4FDB-88D6-FD1965F9245B}" type="slidenum">
              <a:rPr lang="sv-SE" smtClean="0"/>
              <a:t>4</a:t>
            </a:fld>
            <a:endParaRPr lang="sv-SE"/>
          </a:p>
        </p:txBody>
      </p:sp>
    </p:spTree>
    <p:extLst>
      <p:ext uri="{BB962C8B-B14F-4D97-AF65-F5344CB8AC3E}">
        <p14:creationId xmlns:p14="http://schemas.microsoft.com/office/powerpoint/2010/main" val="4065478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5959871-F845-4FDB-88D6-FD1965F9245B}" type="slidenum">
              <a:rPr lang="sv-SE" smtClean="0"/>
              <a:t>5</a:t>
            </a:fld>
            <a:endParaRPr lang="sv-SE"/>
          </a:p>
        </p:txBody>
      </p:sp>
    </p:spTree>
    <p:extLst>
      <p:ext uri="{BB962C8B-B14F-4D97-AF65-F5344CB8AC3E}">
        <p14:creationId xmlns:p14="http://schemas.microsoft.com/office/powerpoint/2010/main" val="3373325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5959871-F845-4FDB-88D6-FD1965F9245B}" type="slidenum">
              <a:rPr lang="sv-SE" smtClean="0"/>
              <a:t>6</a:t>
            </a:fld>
            <a:endParaRPr lang="sv-SE"/>
          </a:p>
        </p:txBody>
      </p:sp>
    </p:spTree>
    <p:extLst>
      <p:ext uri="{BB962C8B-B14F-4D97-AF65-F5344CB8AC3E}">
        <p14:creationId xmlns:p14="http://schemas.microsoft.com/office/powerpoint/2010/main" val="1000964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95959871-F845-4FDB-88D6-FD1965F9245B}" type="slidenum">
              <a:rPr lang="sv-SE" smtClean="0"/>
              <a:t>7</a:t>
            </a:fld>
            <a:endParaRPr lang="sv-SE"/>
          </a:p>
        </p:txBody>
      </p:sp>
    </p:spTree>
    <p:extLst>
      <p:ext uri="{BB962C8B-B14F-4D97-AF65-F5344CB8AC3E}">
        <p14:creationId xmlns:p14="http://schemas.microsoft.com/office/powerpoint/2010/main" val="1708332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95959871-F845-4FDB-88D6-FD1965F9245B}" type="slidenum">
              <a:rPr lang="sv-SE" smtClean="0"/>
              <a:t>8</a:t>
            </a:fld>
            <a:endParaRPr lang="sv-SE"/>
          </a:p>
        </p:txBody>
      </p:sp>
    </p:spTree>
    <p:extLst>
      <p:ext uri="{BB962C8B-B14F-4D97-AF65-F5344CB8AC3E}">
        <p14:creationId xmlns:p14="http://schemas.microsoft.com/office/powerpoint/2010/main" val="2235973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5959871-F845-4FDB-88D6-FD1965F9245B}" type="slidenum">
              <a:rPr lang="sv-SE" smtClean="0"/>
              <a:t>11</a:t>
            </a:fld>
            <a:endParaRPr lang="sv-SE"/>
          </a:p>
        </p:txBody>
      </p:sp>
    </p:spTree>
    <p:extLst>
      <p:ext uri="{BB962C8B-B14F-4D97-AF65-F5344CB8AC3E}">
        <p14:creationId xmlns:p14="http://schemas.microsoft.com/office/powerpoint/2010/main" val="330251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art">
    <p:bg>
      <p:bgRef idx="1001">
        <a:schemeClr val="bg1"/>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F14378-74F9-5549-B45B-B0F6FBEB680C}"/>
              </a:ext>
            </a:extLst>
          </p:cNvPr>
          <p:cNvSpPr>
            <a:spLocks noGrp="1"/>
          </p:cNvSpPr>
          <p:nvPr>
            <p:ph type="ctrTitle"/>
          </p:nvPr>
        </p:nvSpPr>
        <p:spPr>
          <a:xfrm>
            <a:off x="402716" y="533544"/>
            <a:ext cx="11418072" cy="2494148"/>
          </a:xfrm>
        </p:spPr>
        <p:txBody>
          <a:bodyPr anchor="b"/>
          <a:lstStyle>
            <a:lvl1pPr algn="ctr">
              <a:defRPr sz="6000">
                <a:solidFill>
                  <a:schemeClr val="tx1"/>
                </a:solidFill>
              </a:defRPr>
            </a:lvl1pPr>
          </a:lstStyle>
          <a:p>
            <a:r>
              <a:rPr lang="sv-SE"/>
              <a:t>Klicka här för att ändra format</a:t>
            </a:r>
            <a:endParaRPr lang="sv-SE" dirty="0"/>
          </a:p>
        </p:txBody>
      </p:sp>
      <p:sp>
        <p:nvSpPr>
          <p:cNvPr id="3" name="Underrubrik 2">
            <a:extLst>
              <a:ext uri="{FF2B5EF4-FFF2-40B4-BE49-F238E27FC236}">
                <a16:creationId xmlns:a16="http://schemas.microsoft.com/office/drawing/2014/main" id="{7D8E43D8-0D30-C048-8CEC-C85F1ABAC455}"/>
              </a:ext>
            </a:extLst>
          </p:cNvPr>
          <p:cNvSpPr>
            <a:spLocks noGrp="1"/>
          </p:cNvSpPr>
          <p:nvPr>
            <p:ph type="subTitle" idx="1"/>
          </p:nvPr>
        </p:nvSpPr>
        <p:spPr>
          <a:xfrm>
            <a:off x="386961" y="3303703"/>
            <a:ext cx="11418071" cy="1010700"/>
          </a:xfrm>
        </p:spPr>
        <p:txBody>
          <a:bodyPr/>
          <a:lstStyle>
            <a:lvl1pPr marL="0" indent="0" algn="ctr">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Tree>
    <p:extLst>
      <p:ext uri="{BB962C8B-B14F-4D97-AF65-F5344CB8AC3E}">
        <p14:creationId xmlns:p14="http://schemas.microsoft.com/office/powerpoint/2010/main" val="191002928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med mörk rubrik">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DBC1F5B6-7ABF-254B-87C1-34F84CB7301B}"/>
              </a:ext>
            </a:extLst>
          </p:cNvPr>
          <p:cNvSpPr>
            <a:spLocks noGrp="1"/>
          </p:cNvSpPr>
          <p:nvPr>
            <p:ph type="pic" sz="quarter" idx="10"/>
          </p:nvPr>
        </p:nvSpPr>
        <p:spPr>
          <a:xfrm>
            <a:off x="407988" y="391886"/>
            <a:ext cx="11412537" cy="5016727"/>
          </a:xfrm>
        </p:spPr>
        <p:txBody>
          <a:bodyPr/>
          <a:lstStyle/>
          <a:p>
            <a:r>
              <a:rPr lang="sv-SE"/>
              <a:t>Klicka på ikonen för att lägga till en bild</a:t>
            </a:r>
          </a:p>
        </p:txBody>
      </p:sp>
      <p:sp>
        <p:nvSpPr>
          <p:cNvPr id="2" name="Rubrik 1">
            <a:extLst>
              <a:ext uri="{FF2B5EF4-FFF2-40B4-BE49-F238E27FC236}">
                <a16:creationId xmlns:a16="http://schemas.microsoft.com/office/drawing/2014/main" id="{C78E08CF-ADB6-7345-8D67-A35360A61029}"/>
              </a:ext>
            </a:extLst>
          </p:cNvPr>
          <p:cNvSpPr>
            <a:spLocks noGrp="1"/>
          </p:cNvSpPr>
          <p:nvPr>
            <p:ph type="title"/>
          </p:nvPr>
        </p:nvSpPr>
        <p:spPr>
          <a:xfrm>
            <a:off x="700644" y="641267"/>
            <a:ext cx="11101210" cy="1382796"/>
          </a:xfrm>
        </p:spPr>
        <p:txBody>
          <a:bodyPr anchor="t"/>
          <a:lstStyle/>
          <a:p>
            <a:r>
              <a:rPr lang="sv-SE"/>
              <a:t>Klicka här för att ändra format</a:t>
            </a:r>
            <a:endParaRPr lang="sv-SE" dirty="0"/>
          </a:p>
        </p:txBody>
      </p:sp>
    </p:spTree>
    <p:extLst>
      <p:ext uri="{BB962C8B-B14F-4D97-AF65-F5344CB8AC3E}">
        <p14:creationId xmlns:p14="http://schemas.microsoft.com/office/powerpoint/2010/main" val="4174467826"/>
      </p:ext>
    </p:extLst>
  </p:cSld>
  <p:clrMapOvr>
    <a:masterClrMapping/>
  </p:clrMapOvr>
  <p:extLst>
    <p:ext uri="{DCECCB84-F9BA-43D5-87BE-67443E8EF086}">
      <p15:sldGuideLst xmlns:p15="http://schemas.microsoft.com/office/powerpoint/2012/main">
        <p15:guide id="1" orient="horz" pos="3718">
          <p15:clr>
            <a:srgbClr val="FBAE40"/>
          </p15:clr>
        </p15:guide>
        <p15:guide id="2" pos="257">
          <p15:clr>
            <a:srgbClr val="FBAE40"/>
          </p15:clr>
        </p15:guide>
        <p15:guide id="3" pos="7446">
          <p15:clr>
            <a:srgbClr val="FBAE40"/>
          </p15:clr>
        </p15:guide>
        <p15:guide id="4" pos="3840">
          <p15:clr>
            <a:srgbClr val="FBAE40"/>
          </p15:clr>
        </p15:guide>
        <p15:guide id="5" orient="horz" pos="1275">
          <p15:clr>
            <a:srgbClr val="FBAE40"/>
          </p15:clr>
        </p15:guide>
        <p15:guide id="6" orient="horz" pos="1661">
          <p15:clr>
            <a:srgbClr val="FBAE40"/>
          </p15:clr>
        </p15:guide>
        <p15:guide id="7" orient="horz" pos="211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med ljus rubrik">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DBC1F5B6-7ABF-254B-87C1-34F84CB7301B}"/>
              </a:ext>
            </a:extLst>
          </p:cNvPr>
          <p:cNvSpPr>
            <a:spLocks noGrp="1"/>
          </p:cNvSpPr>
          <p:nvPr>
            <p:ph type="pic" sz="quarter" idx="10"/>
          </p:nvPr>
        </p:nvSpPr>
        <p:spPr>
          <a:xfrm>
            <a:off x="407988" y="391886"/>
            <a:ext cx="11412537" cy="5016727"/>
          </a:xfrm>
        </p:spPr>
        <p:txBody>
          <a:bodyPr/>
          <a:lstStyle/>
          <a:p>
            <a:r>
              <a:rPr lang="sv-SE"/>
              <a:t>Klicka på ikonen för att lägga till en bild</a:t>
            </a:r>
          </a:p>
        </p:txBody>
      </p:sp>
      <p:sp>
        <p:nvSpPr>
          <p:cNvPr id="2" name="Rubrik 1">
            <a:extLst>
              <a:ext uri="{FF2B5EF4-FFF2-40B4-BE49-F238E27FC236}">
                <a16:creationId xmlns:a16="http://schemas.microsoft.com/office/drawing/2014/main" id="{C78E08CF-ADB6-7345-8D67-A35360A61029}"/>
              </a:ext>
            </a:extLst>
          </p:cNvPr>
          <p:cNvSpPr>
            <a:spLocks noGrp="1"/>
          </p:cNvSpPr>
          <p:nvPr>
            <p:ph type="title"/>
          </p:nvPr>
        </p:nvSpPr>
        <p:spPr>
          <a:xfrm>
            <a:off x="700644" y="641267"/>
            <a:ext cx="11101210" cy="1382796"/>
          </a:xfrm>
        </p:spPr>
        <p:txBody>
          <a:bodyPr anchor="t"/>
          <a:lstStyle>
            <a:lvl1pPr>
              <a:defRPr>
                <a:solidFill>
                  <a:schemeClr val="bg2"/>
                </a:solidFill>
              </a:defRPr>
            </a:lvl1pPr>
          </a:lstStyle>
          <a:p>
            <a:r>
              <a:rPr lang="sv-SE"/>
              <a:t>Klicka här för att ändra format</a:t>
            </a:r>
            <a:endParaRPr lang="sv-SE" dirty="0"/>
          </a:p>
        </p:txBody>
      </p:sp>
    </p:spTree>
    <p:extLst>
      <p:ext uri="{BB962C8B-B14F-4D97-AF65-F5344CB8AC3E}">
        <p14:creationId xmlns:p14="http://schemas.microsoft.com/office/powerpoint/2010/main" val="3978358482"/>
      </p:ext>
    </p:extLst>
  </p:cSld>
  <p:clrMapOvr>
    <a:masterClrMapping/>
  </p:clrMapOvr>
  <p:extLst>
    <p:ext uri="{DCECCB84-F9BA-43D5-87BE-67443E8EF086}">
      <p15:sldGuideLst xmlns:p15="http://schemas.microsoft.com/office/powerpoint/2012/main">
        <p15:guide id="1" orient="horz" pos="3718">
          <p15:clr>
            <a:srgbClr val="FBAE40"/>
          </p15:clr>
        </p15:guide>
        <p15:guide id="2" pos="257">
          <p15:clr>
            <a:srgbClr val="FBAE40"/>
          </p15:clr>
        </p15:guide>
        <p15:guide id="3" pos="7446">
          <p15:clr>
            <a:srgbClr val="FBAE40"/>
          </p15:clr>
        </p15:guide>
        <p15:guide id="4" pos="3840">
          <p15:clr>
            <a:srgbClr val="FBAE40"/>
          </p15:clr>
        </p15:guide>
        <p15:guide id="5" orient="horz" pos="1275">
          <p15:clr>
            <a:srgbClr val="FBAE40"/>
          </p15:clr>
        </p15:guide>
        <p15:guide id="6" orient="horz" pos="1661">
          <p15:clr>
            <a:srgbClr val="FBAE40"/>
          </p15:clr>
        </p15:guide>
        <p15:guide id="7" orient="horz" pos="211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bilder">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7E68D03-C37F-0441-B499-BED32E3A5C6C}"/>
              </a:ext>
            </a:extLst>
          </p:cNvPr>
          <p:cNvSpPr>
            <a:spLocks noGrp="1"/>
          </p:cNvSpPr>
          <p:nvPr>
            <p:ph type="pic" sz="quarter" idx="11"/>
          </p:nvPr>
        </p:nvSpPr>
        <p:spPr>
          <a:xfrm>
            <a:off x="6210300" y="1773238"/>
            <a:ext cx="5591175" cy="3635375"/>
          </a:xfrm>
        </p:spPr>
        <p:txBody>
          <a:bodyPr/>
          <a:lstStyle/>
          <a:p>
            <a:r>
              <a:rPr lang="sv-SE"/>
              <a:t>Klicka på ikonen för att lägga till en bild</a:t>
            </a:r>
            <a:endParaRPr lang="sv-SE" dirty="0"/>
          </a:p>
        </p:txBody>
      </p:sp>
      <p:sp>
        <p:nvSpPr>
          <p:cNvPr id="5" name="Platshållare för bild 3">
            <a:extLst>
              <a:ext uri="{FF2B5EF4-FFF2-40B4-BE49-F238E27FC236}">
                <a16:creationId xmlns:a16="http://schemas.microsoft.com/office/drawing/2014/main" id="{877C5977-8E2F-C548-A990-BA13FEBA979C}"/>
              </a:ext>
            </a:extLst>
          </p:cNvPr>
          <p:cNvSpPr>
            <a:spLocks noGrp="1"/>
          </p:cNvSpPr>
          <p:nvPr>
            <p:ph type="pic" sz="quarter" idx="12"/>
          </p:nvPr>
        </p:nvSpPr>
        <p:spPr>
          <a:xfrm>
            <a:off x="403266" y="1773238"/>
            <a:ext cx="5591175" cy="3635375"/>
          </a:xfrm>
        </p:spPr>
        <p:txBody>
          <a:bodyPr/>
          <a:lstStyle/>
          <a:p>
            <a:r>
              <a:rPr lang="sv-SE"/>
              <a:t>Klicka på ikonen för att lägga till en bild</a:t>
            </a:r>
            <a:endParaRPr lang="sv-SE" dirty="0"/>
          </a:p>
        </p:txBody>
      </p:sp>
      <p:sp>
        <p:nvSpPr>
          <p:cNvPr id="13" name="Rubrik 1">
            <a:extLst>
              <a:ext uri="{FF2B5EF4-FFF2-40B4-BE49-F238E27FC236}">
                <a16:creationId xmlns:a16="http://schemas.microsoft.com/office/drawing/2014/main" id="{070515CB-8A39-1C42-BE54-398B176C702E}"/>
              </a:ext>
            </a:extLst>
          </p:cNvPr>
          <p:cNvSpPr>
            <a:spLocks noGrp="1"/>
          </p:cNvSpPr>
          <p:nvPr>
            <p:ph type="title"/>
          </p:nvPr>
        </p:nvSpPr>
        <p:spPr>
          <a:xfrm>
            <a:off x="407987" y="296863"/>
            <a:ext cx="11412537" cy="1211278"/>
          </a:xfrm>
        </p:spPr>
        <p:txBody>
          <a:bodyPr anchor="b"/>
          <a:lstStyle/>
          <a:p>
            <a:r>
              <a:rPr lang="sv-SE"/>
              <a:t>Klicka här för att ändra format</a:t>
            </a:r>
            <a:endParaRPr lang="sv-SE" dirty="0"/>
          </a:p>
        </p:txBody>
      </p:sp>
    </p:spTree>
    <p:extLst>
      <p:ext uri="{BB962C8B-B14F-4D97-AF65-F5344CB8AC3E}">
        <p14:creationId xmlns:p14="http://schemas.microsoft.com/office/powerpoint/2010/main" val="2615358295"/>
      </p:ext>
    </p:extLst>
  </p:cSld>
  <p:clrMapOvr>
    <a:masterClrMapping/>
  </p:clrMapOvr>
  <p:extLst>
    <p:ext uri="{DCECCB84-F9BA-43D5-87BE-67443E8EF086}">
      <p15:sldGuideLst xmlns:p15="http://schemas.microsoft.com/office/powerpoint/2012/main">
        <p15:guide id="1" orient="horz" pos="3718">
          <p15:clr>
            <a:srgbClr val="FBAE40"/>
          </p15:clr>
        </p15:guide>
        <p15:guide id="2" pos="257">
          <p15:clr>
            <a:srgbClr val="FBAE40"/>
          </p15:clr>
        </p15:guide>
        <p15:guide id="3" pos="7446">
          <p15:clr>
            <a:srgbClr val="FBAE40"/>
          </p15:clr>
        </p15:guide>
        <p15:guide id="4" pos="3772">
          <p15:clr>
            <a:srgbClr val="FBAE40"/>
          </p15:clr>
        </p15:guide>
        <p15:guide id="5" orient="horz" pos="1117" userDrawn="1">
          <p15:clr>
            <a:srgbClr val="FBAE40"/>
          </p15:clr>
        </p15:guide>
        <p15:guide id="6" pos="3908">
          <p15:clr>
            <a:srgbClr val="FBAE40"/>
          </p15:clr>
        </p15:guide>
        <p15:guide id="7" pos="6063"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gur">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E3F574DC-A6D9-1C43-82A7-97632EBC8ECB}"/>
              </a:ext>
            </a:extLst>
          </p:cNvPr>
          <p:cNvSpPr>
            <a:spLocks noGrp="1"/>
          </p:cNvSpPr>
          <p:nvPr>
            <p:ph sz="quarter" idx="10"/>
          </p:nvPr>
        </p:nvSpPr>
        <p:spPr>
          <a:xfrm>
            <a:off x="407988" y="1773238"/>
            <a:ext cx="11412537" cy="363537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8" name="Rubrik 1">
            <a:extLst>
              <a:ext uri="{FF2B5EF4-FFF2-40B4-BE49-F238E27FC236}">
                <a16:creationId xmlns:a16="http://schemas.microsoft.com/office/drawing/2014/main" id="{DB500587-AC2E-B04E-B2E3-3B2703C00865}"/>
              </a:ext>
            </a:extLst>
          </p:cNvPr>
          <p:cNvSpPr>
            <a:spLocks noGrp="1"/>
          </p:cNvSpPr>
          <p:nvPr>
            <p:ph type="title"/>
          </p:nvPr>
        </p:nvSpPr>
        <p:spPr>
          <a:xfrm>
            <a:off x="407987" y="296863"/>
            <a:ext cx="11412537" cy="1211278"/>
          </a:xfrm>
        </p:spPr>
        <p:txBody>
          <a:bodyPr anchor="b"/>
          <a:lstStyle/>
          <a:p>
            <a:r>
              <a:rPr lang="sv-SE"/>
              <a:t>Klicka här för att ändra format</a:t>
            </a:r>
            <a:endParaRPr lang="sv-SE" dirty="0"/>
          </a:p>
        </p:txBody>
      </p:sp>
    </p:spTree>
    <p:extLst>
      <p:ext uri="{BB962C8B-B14F-4D97-AF65-F5344CB8AC3E}">
        <p14:creationId xmlns:p14="http://schemas.microsoft.com/office/powerpoint/2010/main" val="4141901737"/>
      </p:ext>
    </p:extLst>
  </p:cSld>
  <p:clrMapOvr>
    <a:masterClrMapping/>
  </p:clrMapOvr>
  <p:extLst>
    <p:ext uri="{DCECCB84-F9BA-43D5-87BE-67443E8EF086}">
      <p15:sldGuideLst xmlns:p15="http://schemas.microsoft.com/office/powerpoint/2012/main">
        <p15:guide id="1" orient="horz" pos="3718">
          <p15:clr>
            <a:srgbClr val="FBAE40"/>
          </p15:clr>
        </p15:guide>
        <p15:guide id="2" pos="257">
          <p15:clr>
            <a:srgbClr val="FBAE40"/>
          </p15:clr>
        </p15:guide>
        <p15:guide id="3" pos="7446">
          <p15:clr>
            <a:srgbClr val="FBAE40"/>
          </p15:clr>
        </p15:guide>
        <p15:guide id="4" pos="3772">
          <p15:clr>
            <a:srgbClr val="FBAE40"/>
          </p15:clr>
        </p15:guide>
        <p15:guide id="5" orient="horz" pos="1117">
          <p15:clr>
            <a:srgbClr val="FBAE40"/>
          </p15:clr>
        </p15:guide>
        <p15:guide id="6" pos="390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B 1-spalt men punk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8E08CF-ADB6-7345-8D67-A35360A61029}"/>
              </a:ext>
            </a:extLst>
          </p:cNvPr>
          <p:cNvSpPr>
            <a:spLocks noGrp="1"/>
          </p:cNvSpPr>
          <p:nvPr>
            <p:ph type="title"/>
          </p:nvPr>
        </p:nvSpPr>
        <p:spPr>
          <a:xfrm>
            <a:off x="407987" y="296863"/>
            <a:ext cx="10089799" cy="1211278"/>
          </a:xfrm>
        </p:spPr>
        <p:txBody>
          <a:bodyPr anchor="b"/>
          <a:lstStyle/>
          <a:p>
            <a:r>
              <a:rPr lang="sv-SE"/>
              <a:t>Klicka här för att ändra format</a:t>
            </a:r>
            <a:endParaRPr lang="sv-SE" dirty="0"/>
          </a:p>
        </p:txBody>
      </p:sp>
      <p:sp>
        <p:nvSpPr>
          <p:cNvPr id="8" name="Platshållare för text 7">
            <a:extLst>
              <a:ext uri="{FF2B5EF4-FFF2-40B4-BE49-F238E27FC236}">
                <a16:creationId xmlns:a16="http://schemas.microsoft.com/office/drawing/2014/main" id="{341F70E2-5277-2C46-9262-F21004095038}"/>
              </a:ext>
            </a:extLst>
          </p:cNvPr>
          <p:cNvSpPr>
            <a:spLocks noGrp="1"/>
          </p:cNvSpPr>
          <p:nvPr>
            <p:ph type="body" sz="quarter" idx="10"/>
          </p:nvPr>
        </p:nvSpPr>
        <p:spPr>
          <a:xfrm>
            <a:off x="407989" y="1773238"/>
            <a:ext cx="8752636" cy="3887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212722130"/>
      </p:ext>
    </p:extLst>
  </p:cSld>
  <p:clrMapOvr>
    <a:masterClrMapping/>
  </p:clrMapOvr>
  <p:extLst>
    <p:ext uri="{DCECCB84-F9BA-43D5-87BE-67443E8EF086}">
      <p15:sldGuideLst xmlns:p15="http://schemas.microsoft.com/office/powerpoint/2012/main">
        <p15:guide id="1" orient="horz" pos="3566">
          <p15:clr>
            <a:srgbClr val="FBAE40"/>
          </p15:clr>
        </p15:guide>
        <p15:guide id="2" pos="257">
          <p15:clr>
            <a:srgbClr val="FBAE40"/>
          </p15:clr>
        </p15:guide>
        <p15:guide id="3" pos="7446">
          <p15:clr>
            <a:srgbClr val="FBAE40"/>
          </p15:clr>
        </p15:guide>
        <p15:guide id="4" pos="3840">
          <p15:clr>
            <a:srgbClr val="FBAE40"/>
          </p15:clr>
        </p15:guide>
        <p15:guide id="5" orient="horz" pos="1117">
          <p15:clr>
            <a:srgbClr val="FBAE40"/>
          </p15:clr>
        </p15:guide>
        <p15:guide id="6" orient="horz" pos="18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Start">
    <p:bg>
      <p:bgRef idx="1001">
        <a:schemeClr val="bg1"/>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F14378-74F9-5549-B45B-B0F6FBEB680C}"/>
              </a:ext>
            </a:extLst>
          </p:cNvPr>
          <p:cNvSpPr>
            <a:spLocks noGrp="1"/>
          </p:cNvSpPr>
          <p:nvPr>
            <p:ph type="ctrTitle"/>
          </p:nvPr>
        </p:nvSpPr>
        <p:spPr>
          <a:xfrm>
            <a:off x="402716" y="533544"/>
            <a:ext cx="9546147" cy="2494148"/>
          </a:xfrm>
        </p:spPr>
        <p:txBody>
          <a:bodyPr anchor="b"/>
          <a:lstStyle>
            <a:lvl1pPr algn="ctr">
              <a:defRPr sz="6000">
                <a:solidFill>
                  <a:schemeClr val="tx1"/>
                </a:solidFill>
              </a:defRPr>
            </a:lvl1pPr>
          </a:lstStyle>
          <a:p>
            <a:r>
              <a:rPr lang="sv-SE" dirty="0"/>
              <a:t>Klicka här för att ändra format</a:t>
            </a:r>
          </a:p>
        </p:txBody>
      </p:sp>
      <p:sp>
        <p:nvSpPr>
          <p:cNvPr id="3" name="Underrubrik 2">
            <a:extLst>
              <a:ext uri="{FF2B5EF4-FFF2-40B4-BE49-F238E27FC236}">
                <a16:creationId xmlns:a16="http://schemas.microsoft.com/office/drawing/2014/main" id="{7D8E43D8-0D30-C048-8CEC-C85F1ABAC455}"/>
              </a:ext>
            </a:extLst>
          </p:cNvPr>
          <p:cNvSpPr>
            <a:spLocks noGrp="1"/>
          </p:cNvSpPr>
          <p:nvPr>
            <p:ph type="subTitle" idx="1"/>
          </p:nvPr>
        </p:nvSpPr>
        <p:spPr>
          <a:xfrm>
            <a:off x="386962" y="3303703"/>
            <a:ext cx="9561902" cy="1010700"/>
          </a:xfrm>
        </p:spPr>
        <p:txBody>
          <a:bodyPr/>
          <a:lstStyle>
            <a:lvl1pPr marL="0" indent="0" algn="ctr">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om du vill redigera mall för underrubrikformat</a:t>
            </a:r>
          </a:p>
        </p:txBody>
      </p:sp>
    </p:spTree>
    <p:extLst>
      <p:ext uri="{BB962C8B-B14F-4D97-AF65-F5344CB8AC3E}">
        <p14:creationId xmlns:p14="http://schemas.microsoft.com/office/powerpoint/2010/main" val="110607536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spal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8E08CF-ADB6-7345-8D67-A35360A61029}"/>
              </a:ext>
            </a:extLst>
          </p:cNvPr>
          <p:cNvSpPr>
            <a:spLocks noGrp="1"/>
          </p:cNvSpPr>
          <p:nvPr>
            <p:ph type="title"/>
          </p:nvPr>
        </p:nvSpPr>
        <p:spPr>
          <a:xfrm>
            <a:off x="407987" y="296863"/>
            <a:ext cx="9217026" cy="1211278"/>
          </a:xfrm>
        </p:spPr>
        <p:txBody>
          <a:bodyPr anchor="b"/>
          <a:lstStyle/>
          <a:p>
            <a:r>
              <a:rPr lang="sv-SE"/>
              <a:t>Klicka här för att ändra format</a:t>
            </a:r>
            <a:endParaRPr lang="sv-SE" dirty="0"/>
          </a:p>
        </p:txBody>
      </p:sp>
      <p:sp>
        <p:nvSpPr>
          <p:cNvPr id="8" name="Platshållare för text 7">
            <a:extLst>
              <a:ext uri="{FF2B5EF4-FFF2-40B4-BE49-F238E27FC236}">
                <a16:creationId xmlns:a16="http://schemas.microsoft.com/office/drawing/2014/main" id="{341F70E2-5277-2C46-9262-F21004095038}"/>
              </a:ext>
            </a:extLst>
          </p:cNvPr>
          <p:cNvSpPr>
            <a:spLocks noGrp="1"/>
          </p:cNvSpPr>
          <p:nvPr>
            <p:ph type="body" sz="quarter" idx="10"/>
          </p:nvPr>
        </p:nvSpPr>
        <p:spPr>
          <a:xfrm>
            <a:off x="407989" y="1773237"/>
            <a:ext cx="9217024" cy="453548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305205388"/>
      </p:ext>
    </p:extLst>
  </p:cSld>
  <p:clrMapOvr>
    <a:masterClrMapping/>
  </p:clrMapOvr>
  <p:extLst>
    <p:ext uri="{DCECCB84-F9BA-43D5-87BE-67443E8EF086}">
      <p15:sldGuideLst xmlns:p15="http://schemas.microsoft.com/office/powerpoint/2012/main">
        <p15:guide id="1" orient="horz" pos="3718">
          <p15:clr>
            <a:srgbClr val="FBAE40"/>
          </p15:clr>
        </p15:guide>
        <p15:guide id="2" pos="257">
          <p15:clr>
            <a:srgbClr val="FBAE40"/>
          </p15:clr>
        </p15:guide>
        <p15:guide id="3" pos="7446">
          <p15:clr>
            <a:srgbClr val="FBAE40"/>
          </p15:clr>
        </p15:guide>
        <p15:guide id="4" pos="3840">
          <p15:clr>
            <a:srgbClr val="FBAE40"/>
          </p15:clr>
        </p15:guide>
        <p15:guide id="5" orient="horz" pos="1117">
          <p15:clr>
            <a:srgbClr val="FBAE40"/>
          </p15:clr>
        </p15:guide>
        <p15:guide id="6" orient="horz" pos="187">
          <p15:clr>
            <a:srgbClr val="FBAE40"/>
          </p15:clr>
        </p15:guide>
        <p15:guide id="7" pos="6063"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spalt punkter">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64CA513A-F156-5940-95D0-6A70D4A525D4}"/>
              </a:ext>
            </a:extLst>
          </p:cNvPr>
          <p:cNvSpPr>
            <a:spLocks noGrp="1"/>
          </p:cNvSpPr>
          <p:nvPr>
            <p:ph type="title"/>
          </p:nvPr>
        </p:nvSpPr>
        <p:spPr>
          <a:xfrm>
            <a:off x="407987" y="296863"/>
            <a:ext cx="9540875" cy="1211278"/>
          </a:xfrm>
        </p:spPr>
        <p:txBody>
          <a:bodyPr anchor="b"/>
          <a:lstStyle/>
          <a:p>
            <a:r>
              <a:rPr lang="sv-SE"/>
              <a:t>Klicka här för att ändra format</a:t>
            </a:r>
            <a:endParaRPr lang="sv-SE" dirty="0"/>
          </a:p>
        </p:txBody>
      </p:sp>
      <p:sp>
        <p:nvSpPr>
          <p:cNvPr id="5" name="Platshållare för text 7">
            <a:extLst>
              <a:ext uri="{FF2B5EF4-FFF2-40B4-BE49-F238E27FC236}">
                <a16:creationId xmlns:a16="http://schemas.microsoft.com/office/drawing/2014/main" id="{26FC0BA3-C07D-D748-91BE-476230F76B49}"/>
              </a:ext>
            </a:extLst>
          </p:cNvPr>
          <p:cNvSpPr>
            <a:spLocks noGrp="1"/>
          </p:cNvSpPr>
          <p:nvPr>
            <p:ph type="body" sz="quarter" idx="10" hasCustomPrompt="1"/>
          </p:nvPr>
        </p:nvSpPr>
        <p:spPr>
          <a:xfrm>
            <a:off x="407988" y="1773237"/>
            <a:ext cx="9540873" cy="4535488"/>
          </a:xfrm>
        </p:spPr>
        <p:txBody>
          <a:bodyPr numCol="2"/>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907350438"/>
      </p:ext>
    </p:extLst>
  </p:cSld>
  <p:clrMapOvr>
    <a:masterClrMapping/>
  </p:clrMapOvr>
  <p:extLst>
    <p:ext uri="{DCECCB84-F9BA-43D5-87BE-67443E8EF086}">
      <p15:sldGuideLst xmlns:p15="http://schemas.microsoft.com/office/powerpoint/2012/main">
        <p15:guide id="1" orient="horz" pos="3718">
          <p15:clr>
            <a:srgbClr val="FBAE40"/>
          </p15:clr>
        </p15:guide>
        <p15:guide id="2" pos="257">
          <p15:clr>
            <a:srgbClr val="FBAE40"/>
          </p15:clr>
        </p15:guide>
        <p15:guide id="3" pos="7446">
          <p15:clr>
            <a:srgbClr val="FBAE40"/>
          </p15:clr>
        </p15:guide>
        <p15:guide id="4" pos="3840">
          <p15:clr>
            <a:srgbClr val="FBAE40"/>
          </p15:clr>
        </p15:guide>
        <p15:guide id="5" orient="horz" pos="3113"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bild">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7E68D03-C37F-0441-B499-BED32E3A5C6C}"/>
              </a:ext>
            </a:extLst>
          </p:cNvPr>
          <p:cNvSpPr>
            <a:spLocks noGrp="1"/>
          </p:cNvSpPr>
          <p:nvPr>
            <p:ph type="pic" sz="quarter" idx="11"/>
          </p:nvPr>
        </p:nvSpPr>
        <p:spPr>
          <a:xfrm>
            <a:off x="5303838" y="1773237"/>
            <a:ext cx="4643437" cy="4535488"/>
          </a:xfrm>
        </p:spPr>
        <p:txBody>
          <a:bodyPr/>
          <a:lstStyle/>
          <a:p>
            <a:r>
              <a:rPr lang="sv-SE" dirty="0"/>
              <a:t>Klicka på ikonen för att lägga till en bild</a:t>
            </a:r>
          </a:p>
        </p:txBody>
      </p:sp>
      <p:sp>
        <p:nvSpPr>
          <p:cNvPr id="6" name="Rubrik 1">
            <a:extLst>
              <a:ext uri="{FF2B5EF4-FFF2-40B4-BE49-F238E27FC236}">
                <a16:creationId xmlns:a16="http://schemas.microsoft.com/office/drawing/2014/main" id="{40C30133-BCCF-A944-9822-0F3CA76282D4}"/>
              </a:ext>
            </a:extLst>
          </p:cNvPr>
          <p:cNvSpPr>
            <a:spLocks noGrp="1"/>
          </p:cNvSpPr>
          <p:nvPr>
            <p:ph type="title"/>
          </p:nvPr>
        </p:nvSpPr>
        <p:spPr>
          <a:xfrm>
            <a:off x="407988" y="296863"/>
            <a:ext cx="9540876" cy="1211278"/>
          </a:xfrm>
        </p:spPr>
        <p:txBody>
          <a:bodyPr anchor="b"/>
          <a:lstStyle/>
          <a:p>
            <a:r>
              <a:rPr lang="sv-SE"/>
              <a:t>Klicka här för att ändra format</a:t>
            </a:r>
            <a:endParaRPr lang="sv-SE" dirty="0"/>
          </a:p>
        </p:txBody>
      </p:sp>
      <p:sp>
        <p:nvSpPr>
          <p:cNvPr id="7" name="Platshållare för text 7">
            <a:extLst>
              <a:ext uri="{FF2B5EF4-FFF2-40B4-BE49-F238E27FC236}">
                <a16:creationId xmlns:a16="http://schemas.microsoft.com/office/drawing/2014/main" id="{30337D2C-DA29-0546-A20C-ED3EABE74DF2}"/>
              </a:ext>
            </a:extLst>
          </p:cNvPr>
          <p:cNvSpPr>
            <a:spLocks noGrp="1"/>
          </p:cNvSpPr>
          <p:nvPr>
            <p:ph type="body" sz="quarter" idx="10"/>
          </p:nvPr>
        </p:nvSpPr>
        <p:spPr>
          <a:xfrm>
            <a:off x="407988" y="1773237"/>
            <a:ext cx="4643437" cy="453548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631850016"/>
      </p:ext>
    </p:extLst>
  </p:cSld>
  <p:clrMapOvr>
    <a:masterClrMapping/>
  </p:clrMapOvr>
  <p:extLst>
    <p:ext uri="{DCECCB84-F9BA-43D5-87BE-67443E8EF086}">
      <p15:sldGuideLst xmlns:p15="http://schemas.microsoft.com/office/powerpoint/2012/main">
        <p15:guide id="1" orient="horz" pos="3718">
          <p15:clr>
            <a:srgbClr val="FBAE40"/>
          </p15:clr>
        </p15:guide>
        <p15:guide id="2" pos="257">
          <p15:clr>
            <a:srgbClr val="FBAE40"/>
          </p15:clr>
        </p15:guide>
        <p15:guide id="3" pos="7446">
          <p15:clr>
            <a:srgbClr val="FBAE40"/>
          </p15:clr>
        </p15:guide>
        <p15:guide id="4" pos="3182" userDrawn="1">
          <p15:clr>
            <a:srgbClr val="FBAE40"/>
          </p15:clr>
        </p15:guide>
        <p15:guide id="5" orient="horz" pos="1275">
          <p15:clr>
            <a:srgbClr val="FBAE40"/>
          </p15:clr>
        </p15:guide>
        <p15:guide id="6" pos="3341"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unkter+bild">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7E68D03-C37F-0441-B499-BED32E3A5C6C}"/>
              </a:ext>
            </a:extLst>
          </p:cNvPr>
          <p:cNvSpPr>
            <a:spLocks noGrp="1"/>
          </p:cNvSpPr>
          <p:nvPr>
            <p:ph type="pic" sz="quarter" idx="11"/>
          </p:nvPr>
        </p:nvSpPr>
        <p:spPr>
          <a:xfrm>
            <a:off x="5303838" y="1773236"/>
            <a:ext cx="4645025" cy="4535487"/>
          </a:xfrm>
        </p:spPr>
        <p:txBody>
          <a:bodyPr/>
          <a:lstStyle/>
          <a:p>
            <a:r>
              <a:rPr lang="sv-SE"/>
              <a:t>Klicka på ikonen för att lägga till en bild</a:t>
            </a:r>
          </a:p>
        </p:txBody>
      </p:sp>
      <p:sp>
        <p:nvSpPr>
          <p:cNvPr id="6" name="Rubrik 1">
            <a:extLst>
              <a:ext uri="{FF2B5EF4-FFF2-40B4-BE49-F238E27FC236}">
                <a16:creationId xmlns:a16="http://schemas.microsoft.com/office/drawing/2014/main" id="{40C30133-BCCF-A944-9822-0F3CA76282D4}"/>
              </a:ext>
            </a:extLst>
          </p:cNvPr>
          <p:cNvSpPr>
            <a:spLocks noGrp="1"/>
          </p:cNvSpPr>
          <p:nvPr>
            <p:ph type="title"/>
          </p:nvPr>
        </p:nvSpPr>
        <p:spPr>
          <a:xfrm>
            <a:off x="407988" y="296863"/>
            <a:ext cx="9540876" cy="1211278"/>
          </a:xfrm>
        </p:spPr>
        <p:txBody>
          <a:bodyPr anchor="b"/>
          <a:lstStyle/>
          <a:p>
            <a:r>
              <a:rPr lang="sv-SE"/>
              <a:t>Klicka här för att ändra format</a:t>
            </a:r>
            <a:endParaRPr lang="sv-SE" dirty="0"/>
          </a:p>
        </p:txBody>
      </p:sp>
      <p:sp>
        <p:nvSpPr>
          <p:cNvPr id="7" name="Platshållare för text 7">
            <a:extLst>
              <a:ext uri="{FF2B5EF4-FFF2-40B4-BE49-F238E27FC236}">
                <a16:creationId xmlns:a16="http://schemas.microsoft.com/office/drawing/2014/main" id="{30337D2C-DA29-0546-A20C-ED3EABE74DF2}"/>
              </a:ext>
            </a:extLst>
          </p:cNvPr>
          <p:cNvSpPr>
            <a:spLocks noGrp="1"/>
          </p:cNvSpPr>
          <p:nvPr>
            <p:ph type="body" sz="quarter" idx="10"/>
          </p:nvPr>
        </p:nvSpPr>
        <p:spPr>
          <a:xfrm>
            <a:off x="407988" y="1773237"/>
            <a:ext cx="4643437" cy="4535488"/>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791801288"/>
      </p:ext>
    </p:extLst>
  </p:cSld>
  <p:clrMapOvr>
    <a:masterClrMapping/>
  </p:clrMapOvr>
  <p:extLst>
    <p:ext uri="{DCECCB84-F9BA-43D5-87BE-67443E8EF086}">
      <p15:sldGuideLst xmlns:p15="http://schemas.microsoft.com/office/powerpoint/2012/main">
        <p15:guide id="1" orient="horz" pos="3718">
          <p15:clr>
            <a:srgbClr val="FBAE40"/>
          </p15:clr>
        </p15:guide>
        <p15:guide id="2" pos="257">
          <p15:clr>
            <a:srgbClr val="FBAE40"/>
          </p15:clr>
        </p15:guide>
        <p15:guide id="3" pos="7446">
          <p15:clr>
            <a:srgbClr val="FBAE40"/>
          </p15:clr>
        </p15:guide>
        <p15:guide id="4" pos="3182" userDrawn="1">
          <p15:clr>
            <a:srgbClr val="FBAE40"/>
          </p15:clr>
        </p15:guide>
        <p15:guide id="5" orient="horz" pos="1275">
          <p15:clr>
            <a:srgbClr val="FBAE40"/>
          </p15:clr>
        </p15:guide>
        <p15:guide id="6" pos="334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spal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8E08CF-ADB6-7345-8D67-A35360A61029}"/>
              </a:ext>
            </a:extLst>
          </p:cNvPr>
          <p:cNvSpPr>
            <a:spLocks noGrp="1"/>
          </p:cNvSpPr>
          <p:nvPr>
            <p:ph type="title"/>
          </p:nvPr>
        </p:nvSpPr>
        <p:spPr>
          <a:xfrm>
            <a:off x="407987" y="296863"/>
            <a:ext cx="9217026" cy="1211278"/>
          </a:xfrm>
        </p:spPr>
        <p:txBody>
          <a:bodyPr anchor="b"/>
          <a:lstStyle/>
          <a:p>
            <a:r>
              <a:rPr lang="sv-SE"/>
              <a:t>Klicka här för att ändra format</a:t>
            </a:r>
            <a:endParaRPr lang="sv-SE" dirty="0"/>
          </a:p>
        </p:txBody>
      </p:sp>
      <p:sp>
        <p:nvSpPr>
          <p:cNvPr id="8" name="Platshållare för text 7">
            <a:extLst>
              <a:ext uri="{FF2B5EF4-FFF2-40B4-BE49-F238E27FC236}">
                <a16:creationId xmlns:a16="http://schemas.microsoft.com/office/drawing/2014/main" id="{341F70E2-5277-2C46-9262-F21004095038}"/>
              </a:ext>
            </a:extLst>
          </p:cNvPr>
          <p:cNvSpPr>
            <a:spLocks noGrp="1"/>
          </p:cNvSpPr>
          <p:nvPr>
            <p:ph type="body" sz="quarter" idx="10"/>
          </p:nvPr>
        </p:nvSpPr>
        <p:spPr>
          <a:xfrm>
            <a:off x="407989" y="1773237"/>
            <a:ext cx="9217024" cy="363537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884028195"/>
      </p:ext>
    </p:extLst>
  </p:cSld>
  <p:clrMapOvr>
    <a:masterClrMapping/>
  </p:clrMapOvr>
  <p:extLst>
    <p:ext uri="{DCECCB84-F9BA-43D5-87BE-67443E8EF086}">
      <p15:sldGuideLst xmlns:p15="http://schemas.microsoft.com/office/powerpoint/2012/main">
        <p15:guide id="1" orient="horz" pos="3718">
          <p15:clr>
            <a:srgbClr val="FBAE40"/>
          </p15:clr>
        </p15:guide>
        <p15:guide id="2" pos="257">
          <p15:clr>
            <a:srgbClr val="FBAE40"/>
          </p15:clr>
        </p15:guide>
        <p15:guide id="3" pos="7446">
          <p15:clr>
            <a:srgbClr val="FBAE40"/>
          </p15:clr>
        </p15:guide>
        <p15:guide id="4" pos="3840">
          <p15:clr>
            <a:srgbClr val="FBAE40"/>
          </p15:clr>
        </p15:guide>
        <p15:guide id="5" orient="horz" pos="1117">
          <p15:clr>
            <a:srgbClr val="FBAE40"/>
          </p15:clr>
        </p15:guide>
        <p15:guide id="6" orient="horz" pos="187">
          <p15:clr>
            <a:srgbClr val="FBAE40"/>
          </p15:clr>
        </p15:guide>
        <p15:guide id="7" pos="6063"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spalt mellanrubrik+text">
    <p:spTree>
      <p:nvGrpSpPr>
        <p:cNvPr id="1" name=""/>
        <p:cNvGrpSpPr/>
        <p:nvPr/>
      </p:nvGrpSpPr>
      <p:grpSpPr>
        <a:xfrm>
          <a:off x="0" y="0"/>
          <a:ext cx="0" cy="0"/>
          <a:chOff x="0" y="0"/>
          <a:chExt cx="0" cy="0"/>
        </a:xfrm>
      </p:grpSpPr>
      <p:sp>
        <p:nvSpPr>
          <p:cNvPr id="5" name="Platshållare för text 7">
            <a:extLst>
              <a:ext uri="{FF2B5EF4-FFF2-40B4-BE49-F238E27FC236}">
                <a16:creationId xmlns:a16="http://schemas.microsoft.com/office/drawing/2014/main" id="{F7BF7B0F-CE05-1040-9143-3EE6E066E8A6}"/>
              </a:ext>
            </a:extLst>
          </p:cNvPr>
          <p:cNvSpPr>
            <a:spLocks noGrp="1"/>
          </p:cNvSpPr>
          <p:nvPr>
            <p:ph type="body" sz="quarter" idx="11"/>
          </p:nvPr>
        </p:nvSpPr>
        <p:spPr>
          <a:xfrm>
            <a:off x="407987" y="1773238"/>
            <a:ext cx="9540875" cy="768081"/>
          </a:xfrm>
        </p:spPr>
        <p:txBody>
          <a:bodyPr anchor="b">
            <a:noAutofit/>
          </a:bodyPr>
          <a:lstStyle>
            <a:lvl1pPr marL="0" indent="0">
              <a:buNone/>
              <a:defRPr sz="2600" b="1" i="1"/>
            </a:lvl1pPr>
          </a:lstStyle>
          <a:p>
            <a:pPr lvl="0"/>
            <a:r>
              <a:rPr lang="sv-SE"/>
              <a:t>Redigera format för bakgrundstext</a:t>
            </a:r>
          </a:p>
        </p:txBody>
      </p:sp>
      <p:sp>
        <p:nvSpPr>
          <p:cNvPr id="6" name="Rubrik 1">
            <a:extLst>
              <a:ext uri="{FF2B5EF4-FFF2-40B4-BE49-F238E27FC236}">
                <a16:creationId xmlns:a16="http://schemas.microsoft.com/office/drawing/2014/main" id="{18666BEA-F9F7-164C-88D3-34A3F76DDC8E}"/>
              </a:ext>
            </a:extLst>
          </p:cNvPr>
          <p:cNvSpPr>
            <a:spLocks noGrp="1"/>
          </p:cNvSpPr>
          <p:nvPr>
            <p:ph type="title"/>
          </p:nvPr>
        </p:nvSpPr>
        <p:spPr>
          <a:xfrm>
            <a:off x="407987" y="296863"/>
            <a:ext cx="9540875" cy="1211278"/>
          </a:xfrm>
        </p:spPr>
        <p:txBody>
          <a:bodyPr anchor="b"/>
          <a:lstStyle/>
          <a:p>
            <a:r>
              <a:rPr lang="sv-SE"/>
              <a:t>Klicka här för att ändra format</a:t>
            </a:r>
            <a:endParaRPr lang="sv-SE" dirty="0"/>
          </a:p>
        </p:txBody>
      </p:sp>
      <p:sp>
        <p:nvSpPr>
          <p:cNvPr id="7" name="Platshållare för text 7">
            <a:extLst>
              <a:ext uri="{FF2B5EF4-FFF2-40B4-BE49-F238E27FC236}">
                <a16:creationId xmlns:a16="http://schemas.microsoft.com/office/drawing/2014/main" id="{01280052-10D7-914A-9B5A-0BC5C737C082}"/>
              </a:ext>
            </a:extLst>
          </p:cNvPr>
          <p:cNvSpPr>
            <a:spLocks noGrp="1"/>
          </p:cNvSpPr>
          <p:nvPr>
            <p:ph type="body" sz="quarter" idx="10"/>
          </p:nvPr>
        </p:nvSpPr>
        <p:spPr>
          <a:xfrm>
            <a:off x="407988" y="2636839"/>
            <a:ext cx="9540873" cy="367188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680056907"/>
      </p:ext>
    </p:extLst>
  </p:cSld>
  <p:clrMapOvr>
    <a:masterClrMapping/>
  </p:clrMapOvr>
  <p:extLst>
    <p:ext uri="{DCECCB84-F9BA-43D5-87BE-67443E8EF086}">
      <p15:sldGuideLst xmlns:p15="http://schemas.microsoft.com/office/powerpoint/2012/main">
        <p15:guide id="1" orient="horz" pos="3718">
          <p15:clr>
            <a:srgbClr val="FBAE40"/>
          </p15:clr>
        </p15:guide>
        <p15:guide id="2" pos="257">
          <p15:clr>
            <a:srgbClr val="FBAE40"/>
          </p15:clr>
        </p15:guide>
        <p15:guide id="3" pos="7446">
          <p15:clr>
            <a:srgbClr val="FBAE40"/>
          </p15:clr>
        </p15:guide>
        <p15:guide id="4" pos="3840">
          <p15:clr>
            <a:srgbClr val="FBAE40"/>
          </p15:clr>
        </p15:guide>
        <p15:guide id="5" orient="horz" pos="1117">
          <p15:clr>
            <a:srgbClr val="FBAE40"/>
          </p15:clr>
        </p15:guide>
        <p15:guide id="6" orient="horz" pos="1661">
          <p15:clr>
            <a:srgbClr val="FBAE40"/>
          </p15:clr>
        </p15:guide>
        <p15:guide id="7" orient="horz" pos="211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spalt mellanrubrik+punkter">
    <p:spTree>
      <p:nvGrpSpPr>
        <p:cNvPr id="1" name=""/>
        <p:cNvGrpSpPr/>
        <p:nvPr/>
      </p:nvGrpSpPr>
      <p:grpSpPr>
        <a:xfrm>
          <a:off x="0" y="0"/>
          <a:ext cx="0" cy="0"/>
          <a:chOff x="0" y="0"/>
          <a:chExt cx="0" cy="0"/>
        </a:xfrm>
      </p:grpSpPr>
      <p:sp>
        <p:nvSpPr>
          <p:cNvPr id="5" name="Platshållare för text 7">
            <a:extLst>
              <a:ext uri="{FF2B5EF4-FFF2-40B4-BE49-F238E27FC236}">
                <a16:creationId xmlns:a16="http://schemas.microsoft.com/office/drawing/2014/main" id="{F7BF7B0F-CE05-1040-9143-3EE6E066E8A6}"/>
              </a:ext>
            </a:extLst>
          </p:cNvPr>
          <p:cNvSpPr>
            <a:spLocks noGrp="1"/>
          </p:cNvSpPr>
          <p:nvPr>
            <p:ph type="body" sz="quarter" idx="11"/>
          </p:nvPr>
        </p:nvSpPr>
        <p:spPr>
          <a:xfrm>
            <a:off x="407987" y="1773238"/>
            <a:ext cx="9540875" cy="768081"/>
          </a:xfrm>
        </p:spPr>
        <p:txBody>
          <a:bodyPr anchor="b">
            <a:noAutofit/>
          </a:bodyPr>
          <a:lstStyle>
            <a:lvl1pPr marL="0" indent="0">
              <a:buNone/>
              <a:defRPr sz="2600" b="1" i="1"/>
            </a:lvl1pPr>
          </a:lstStyle>
          <a:p>
            <a:pPr lvl="0"/>
            <a:r>
              <a:rPr lang="sv-SE"/>
              <a:t>Redigera format för bakgrundstext</a:t>
            </a:r>
          </a:p>
        </p:txBody>
      </p:sp>
      <p:sp>
        <p:nvSpPr>
          <p:cNvPr id="6" name="Rubrik 1">
            <a:extLst>
              <a:ext uri="{FF2B5EF4-FFF2-40B4-BE49-F238E27FC236}">
                <a16:creationId xmlns:a16="http://schemas.microsoft.com/office/drawing/2014/main" id="{18666BEA-F9F7-164C-88D3-34A3F76DDC8E}"/>
              </a:ext>
            </a:extLst>
          </p:cNvPr>
          <p:cNvSpPr>
            <a:spLocks noGrp="1"/>
          </p:cNvSpPr>
          <p:nvPr>
            <p:ph type="title"/>
          </p:nvPr>
        </p:nvSpPr>
        <p:spPr>
          <a:xfrm>
            <a:off x="407987" y="296863"/>
            <a:ext cx="9540876" cy="1211278"/>
          </a:xfrm>
        </p:spPr>
        <p:txBody>
          <a:bodyPr anchor="b"/>
          <a:lstStyle/>
          <a:p>
            <a:r>
              <a:rPr lang="sv-SE"/>
              <a:t>Klicka här för att ändra format</a:t>
            </a:r>
            <a:endParaRPr lang="sv-SE" dirty="0"/>
          </a:p>
        </p:txBody>
      </p:sp>
      <p:sp>
        <p:nvSpPr>
          <p:cNvPr id="7" name="Platshållare för text 7">
            <a:extLst>
              <a:ext uri="{FF2B5EF4-FFF2-40B4-BE49-F238E27FC236}">
                <a16:creationId xmlns:a16="http://schemas.microsoft.com/office/drawing/2014/main" id="{01280052-10D7-914A-9B5A-0BC5C737C082}"/>
              </a:ext>
            </a:extLst>
          </p:cNvPr>
          <p:cNvSpPr>
            <a:spLocks noGrp="1"/>
          </p:cNvSpPr>
          <p:nvPr>
            <p:ph type="body" sz="quarter" idx="10"/>
          </p:nvPr>
        </p:nvSpPr>
        <p:spPr>
          <a:xfrm>
            <a:off x="407988" y="2636839"/>
            <a:ext cx="9540873" cy="3671886"/>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795534029"/>
      </p:ext>
    </p:extLst>
  </p:cSld>
  <p:clrMapOvr>
    <a:masterClrMapping/>
  </p:clrMapOvr>
  <p:extLst>
    <p:ext uri="{DCECCB84-F9BA-43D5-87BE-67443E8EF086}">
      <p15:sldGuideLst xmlns:p15="http://schemas.microsoft.com/office/powerpoint/2012/main">
        <p15:guide id="1" orient="horz" pos="3718">
          <p15:clr>
            <a:srgbClr val="FBAE40"/>
          </p15:clr>
        </p15:guide>
        <p15:guide id="2" pos="257">
          <p15:clr>
            <a:srgbClr val="FBAE40"/>
          </p15:clr>
        </p15:guide>
        <p15:guide id="3" pos="7446">
          <p15:clr>
            <a:srgbClr val="FBAE40"/>
          </p15:clr>
        </p15:guide>
        <p15:guide id="4" pos="3840">
          <p15:clr>
            <a:srgbClr val="FBAE40"/>
          </p15:clr>
        </p15:guide>
        <p15:guide id="5" orient="horz" pos="1117" userDrawn="1">
          <p15:clr>
            <a:srgbClr val="FBAE40"/>
          </p15:clr>
        </p15:guide>
        <p15:guide id="6" orient="horz" pos="1661" userDrawn="1">
          <p15:clr>
            <a:srgbClr val="FBAE40"/>
          </p15:clr>
        </p15:guide>
        <p15:guide id="7" orient="horz" pos="2115"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spalt mellanrubrik+text">
    <p:spTree>
      <p:nvGrpSpPr>
        <p:cNvPr id="1" name=""/>
        <p:cNvGrpSpPr/>
        <p:nvPr/>
      </p:nvGrpSpPr>
      <p:grpSpPr>
        <a:xfrm>
          <a:off x="0" y="0"/>
          <a:ext cx="0" cy="0"/>
          <a:chOff x="0" y="0"/>
          <a:chExt cx="0" cy="0"/>
        </a:xfrm>
      </p:grpSpPr>
      <p:sp>
        <p:nvSpPr>
          <p:cNvPr id="9" name="Platshållare för text 7">
            <a:extLst>
              <a:ext uri="{FF2B5EF4-FFF2-40B4-BE49-F238E27FC236}">
                <a16:creationId xmlns:a16="http://schemas.microsoft.com/office/drawing/2014/main" id="{7D2DCBD7-5BA4-9045-B98D-A339160D0FB9}"/>
              </a:ext>
            </a:extLst>
          </p:cNvPr>
          <p:cNvSpPr>
            <a:spLocks noGrp="1"/>
          </p:cNvSpPr>
          <p:nvPr>
            <p:ph type="body" sz="quarter" idx="11"/>
          </p:nvPr>
        </p:nvSpPr>
        <p:spPr>
          <a:xfrm>
            <a:off x="407988" y="1773238"/>
            <a:ext cx="4643437" cy="768081"/>
          </a:xfrm>
        </p:spPr>
        <p:txBody>
          <a:bodyPr anchor="b">
            <a:noAutofit/>
          </a:bodyPr>
          <a:lstStyle>
            <a:lvl1pPr marL="0" indent="0">
              <a:buNone/>
              <a:defRPr sz="2600" b="1" i="1"/>
            </a:lvl1pPr>
          </a:lstStyle>
          <a:p>
            <a:pPr lvl="0"/>
            <a:r>
              <a:rPr lang="sv-SE" dirty="0"/>
              <a:t>Redigera format för bakgrundstext</a:t>
            </a:r>
          </a:p>
        </p:txBody>
      </p:sp>
      <p:sp>
        <p:nvSpPr>
          <p:cNvPr id="10" name="Rubrik 1">
            <a:extLst>
              <a:ext uri="{FF2B5EF4-FFF2-40B4-BE49-F238E27FC236}">
                <a16:creationId xmlns:a16="http://schemas.microsoft.com/office/drawing/2014/main" id="{47C5F86F-F94A-974B-A55B-8E5B90623829}"/>
              </a:ext>
            </a:extLst>
          </p:cNvPr>
          <p:cNvSpPr>
            <a:spLocks noGrp="1"/>
          </p:cNvSpPr>
          <p:nvPr>
            <p:ph type="title"/>
          </p:nvPr>
        </p:nvSpPr>
        <p:spPr>
          <a:xfrm>
            <a:off x="407987" y="296863"/>
            <a:ext cx="11412537" cy="1211278"/>
          </a:xfrm>
        </p:spPr>
        <p:txBody>
          <a:bodyPr anchor="b"/>
          <a:lstStyle/>
          <a:p>
            <a:r>
              <a:rPr lang="sv-SE"/>
              <a:t>Klicka här för att ändra format</a:t>
            </a:r>
            <a:endParaRPr lang="sv-SE" dirty="0"/>
          </a:p>
        </p:txBody>
      </p:sp>
      <p:sp>
        <p:nvSpPr>
          <p:cNvPr id="11" name="Platshållare för text 7">
            <a:extLst>
              <a:ext uri="{FF2B5EF4-FFF2-40B4-BE49-F238E27FC236}">
                <a16:creationId xmlns:a16="http://schemas.microsoft.com/office/drawing/2014/main" id="{2D0C251B-2AD9-7547-B3CB-E8636D51682B}"/>
              </a:ext>
            </a:extLst>
          </p:cNvPr>
          <p:cNvSpPr>
            <a:spLocks noGrp="1"/>
          </p:cNvSpPr>
          <p:nvPr>
            <p:ph type="body" sz="quarter" idx="10"/>
          </p:nvPr>
        </p:nvSpPr>
        <p:spPr>
          <a:xfrm>
            <a:off x="407988" y="2636839"/>
            <a:ext cx="4643437" cy="367188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text 7">
            <a:extLst>
              <a:ext uri="{FF2B5EF4-FFF2-40B4-BE49-F238E27FC236}">
                <a16:creationId xmlns:a16="http://schemas.microsoft.com/office/drawing/2014/main" id="{642080D3-10AA-7240-A799-26405D7D2956}"/>
              </a:ext>
            </a:extLst>
          </p:cNvPr>
          <p:cNvSpPr>
            <a:spLocks noGrp="1"/>
          </p:cNvSpPr>
          <p:nvPr>
            <p:ph type="body" sz="quarter" idx="12"/>
          </p:nvPr>
        </p:nvSpPr>
        <p:spPr>
          <a:xfrm>
            <a:off x="5303838" y="1761363"/>
            <a:ext cx="4645025" cy="768081"/>
          </a:xfrm>
        </p:spPr>
        <p:txBody>
          <a:bodyPr anchor="b">
            <a:noAutofit/>
          </a:bodyPr>
          <a:lstStyle>
            <a:lvl1pPr marL="0" indent="0">
              <a:buNone/>
              <a:defRPr sz="2600" b="1" i="1"/>
            </a:lvl1pPr>
          </a:lstStyle>
          <a:p>
            <a:pPr lvl="0"/>
            <a:r>
              <a:rPr lang="sv-SE"/>
              <a:t>Redigera format för bakgrundstext</a:t>
            </a:r>
          </a:p>
        </p:txBody>
      </p:sp>
      <p:sp>
        <p:nvSpPr>
          <p:cNvPr id="13" name="Platshållare för text 7">
            <a:extLst>
              <a:ext uri="{FF2B5EF4-FFF2-40B4-BE49-F238E27FC236}">
                <a16:creationId xmlns:a16="http://schemas.microsoft.com/office/drawing/2014/main" id="{C4E78D86-6BF6-EB42-9A80-539844B9ED1E}"/>
              </a:ext>
            </a:extLst>
          </p:cNvPr>
          <p:cNvSpPr>
            <a:spLocks noGrp="1"/>
          </p:cNvSpPr>
          <p:nvPr>
            <p:ph type="body" sz="quarter" idx="13"/>
          </p:nvPr>
        </p:nvSpPr>
        <p:spPr>
          <a:xfrm>
            <a:off x="5303838" y="2624964"/>
            <a:ext cx="4645025" cy="367188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056232577"/>
      </p:ext>
    </p:extLst>
  </p:cSld>
  <p:clrMapOvr>
    <a:masterClrMapping/>
  </p:clrMapOvr>
  <p:extLst>
    <p:ext uri="{DCECCB84-F9BA-43D5-87BE-67443E8EF086}">
      <p15:sldGuideLst xmlns:p15="http://schemas.microsoft.com/office/powerpoint/2012/main">
        <p15:guide id="1" orient="horz" pos="3718">
          <p15:clr>
            <a:srgbClr val="FBAE40"/>
          </p15:clr>
        </p15:guide>
        <p15:guide id="2" pos="257">
          <p15:clr>
            <a:srgbClr val="FBAE40"/>
          </p15:clr>
        </p15:guide>
        <p15:guide id="3" pos="7446">
          <p15:clr>
            <a:srgbClr val="FBAE40"/>
          </p15:clr>
        </p15:guide>
        <p15:guide id="4" pos="3182" userDrawn="1">
          <p15:clr>
            <a:srgbClr val="FBAE40"/>
          </p15:clr>
        </p15:guide>
        <p15:guide id="5" orient="horz" pos="1275">
          <p15:clr>
            <a:srgbClr val="FBAE40"/>
          </p15:clr>
        </p15:guide>
        <p15:guide id="6" orient="horz" pos="1661">
          <p15:clr>
            <a:srgbClr val="FBAE40"/>
          </p15:clr>
        </p15:guide>
        <p15:guide id="7" orient="horz" pos="2115">
          <p15:clr>
            <a:srgbClr val="FBAE40"/>
          </p15:clr>
        </p15:guide>
        <p15:guide id="8" pos="3341"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spalt mellanrubrik+punkter">
    <p:spTree>
      <p:nvGrpSpPr>
        <p:cNvPr id="1" name=""/>
        <p:cNvGrpSpPr/>
        <p:nvPr/>
      </p:nvGrpSpPr>
      <p:grpSpPr>
        <a:xfrm>
          <a:off x="0" y="0"/>
          <a:ext cx="0" cy="0"/>
          <a:chOff x="0" y="0"/>
          <a:chExt cx="0" cy="0"/>
        </a:xfrm>
      </p:grpSpPr>
      <p:sp>
        <p:nvSpPr>
          <p:cNvPr id="9" name="Platshållare för text 7">
            <a:extLst>
              <a:ext uri="{FF2B5EF4-FFF2-40B4-BE49-F238E27FC236}">
                <a16:creationId xmlns:a16="http://schemas.microsoft.com/office/drawing/2014/main" id="{7D2DCBD7-5BA4-9045-B98D-A339160D0FB9}"/>
              </a:ext>
            </a:extLst>
          </p:cNvPr>
          <p:cNvSpPr>
            <a:spLocks noGrp="1"/>
          </p:cNvSpPr>
          <p:nvPr>
            <p:ph type="body" sz="quarter" idx="11"/>
          </p:nvPr>
        </p:nvSpPr>
        <p:spPr>
          <a:xfrm>
            <a:off x="407988" y="1773238"/>
            <a:ext cx="4679950" cy="768081"/>
          </a:xfrm>
        </p:spPr>
        <p:txBody>
          <a:bodyPr anchor="b">
            <a:noAutofit/>
          </a:bodyPr>
          <a:lstStyle>
            <a:lvl1pPr marL="0" indent="0">
              <a:buNone/>
              <a:defRPr sz="2600" b="1" i="1"/>
            </a:lvl1pPr>
          </a:lstStyle>
          <a:p>
            <a:pPr lvl="0"/>
            <a:r>
              <a:rPr lang="sv-SE" dirty="0"/>
              <a:t>Redigera format för bakgrundstext</a:t>
            </a:r>
          </a:p>
        </p:txBody>
      </p:sp>
      <p:sp>
        <p:nvSpPr>
          <p:cNvPr id="10" name="Rubrik 1">
            <a:extLst>
              <a:ext uri="{FF2B5EF4-FFF2-40B4-BE49-F238E27FC236}">
                <a16:creationId xmlns:a16="http://schemas.microsoft.com/office/drawing/2014/main" id="{47C5F86F-F94A-974B-A55B-8E5B90623829}"/>
              </a:ext>
            </a:extLst>
          </p:cNvPr>
          <p:cNvSpPr>
            <a:spLocks noGrp="1"/>
          </p:cNvSpPr>
          <p:nvPr>
            <p:ph type="title"/>
          </p:nvPr>
        </p:nvSpPr>
        <p:spPr>
          <a:xfrm>
            <a:off x="407987" y="296863"/>
            <a:ext cx="11412537" cy="1211278"/>
          </a:xfrm>
        </p:spPr>
        <p:txBody>
          <a:bodyPr anchor="b"/>
          <a:lstStyle/>
          <a:p>
            <a:r>
              <a:rPr lang="sv-SE"/>
              <a:t>Klicka här för att ändra format</a:t>
            </a:r>
            <a:endParaRPr lang="sv-SE" dirty="0"/>
          </a:p>
        </p:txBody>
      </p:sp>
      <p:sp>
        <p:nvSpPr>
          <p:cNvPr id="11" name="Platshållare för text 7">
            <a:extLst>
              <a:ext uri="{FF2B5EF4-FFF2-40B4-BE49-F238E27FC236}">
                <a16:creationId xmlns:a16="http://schemas.microsoft.com/office/drawing/2014/main" id="{2D0C251B-2AD9-7547-B3CB-E8636D51682B}"/>
              </a:ext>
            </a:extLst>
          </p:cNvPr>
          <p:cNvSpPr>
            <a:spLocks noGrp="1"/>
          </p:cNvSpPr>
          <p:nvPr>
            <p:ph type="body" sz="quarter" idx="10"/>
          </p:nvPr>
        </p:nvSpPr>
        <p:spPr>
          <a:xfrm>
            <a:off x="407988" y="2636839"/>
            <a:ext cx="4679950" cy="3671886"/>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text 7">
            <a:extLst>
              <a:ext uri="{FF2B5EF4-FFF2-40B4-BE49-F238E27FC236}">
                <a16:creationId xmlns:a16="http://schemas.microsoft.com/office/drawing/2014/main" id="{642080D3-10AA-7240-A799-26405D7D2956}"/>
              </a:ext>
            </a:extLst>
          </p:cNvPr>
          <p:cNvSpPr>
            <a:spLocks noGrp="1"/>
          </p:cNvSpPr>
          <p:nvPr>
            <p:ph type="body" sz="quarter" idx="12"/>
          </p:nvPr>
        </p:nvSpPr>
        <p:spPr>
          <a:xfrm>
            <a:off x="5303839" y="1761363"/>
            <a:ext cx="4645024" cy="768081"/>
          </a:xfrm>
        </p:spPr>
        <p:txBody>
          <a:bodyPr anchor="b">
            <a:noAutofit/>
          </a:bodyPr>
          <a:lstStyle>
            <a:lvl1pPr marL="0" indent="0">
              <a:buNone/>
              <a:defRPr sz="2600" b="1" i="1"/>
            </a:lvl1pPr>
          </a:lstStyle>
          <a:p>
            <a:pPr lvl="0"/>
            <a:r>
              <a:rPr lang="sv-SE"/>
              <a:t>Redigera format för bakgrundstext</a:t>
            </a:r>
          </a:p>
        </p:txBody>
      </p:sp>
      <p:sp>
        <p:nvSpPr>
          <p:cNvPr id="13" name="Platshållare för text 7">
            <a:extLst>
              <a:ext uri="{FF2B5EF4-FFF2-40B4-BE49-F238E27FC236}">
                <a16:creationId xmlns:a16="http://schemas.microsoft.com/office/drawing/2014/main" id="{C4E78D86-6BF6-EB42-9A80-539844B9ED1E}"/>
              </a:ext>
            </a:extLst>
          </p:cNvPr>
          <p:cNvSpPr>
            <a:spLocks noGrp="1"/>
          </p:cNvSpPr>
          <p:nvPr>
            <p:ph type="body" sz="quarter" idx="13"/>
          </p:nvPr>
        </p:nvSpPr>
        <p:spPr>
          <a:xfrm>
            <a:off x="5303839" y="2624964"/>
            <a:ext cx="4645024" cy="3683761"/>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661083438"/>
      </p:ext>
    </p:extLst>
  </p:cSld>
  <p:clrMapOvr>
    <a:masterClrMapping/>
  </p:clrMapOvr>
  <p:extLst>
    <p:ext uri="{DCECCB84-F9BA-43D5-87BE-67443E8EF086}">
      <p15:sldGuideLst xmlns:p15="http://schemas.microsoft.com/office/powerpoint/2012/main">
        <p15:guide id="1" orient="horz" pos="3718">
          <p15:clr>
            <a:srgbClr val="FBAE40"/>
          </p15:clr>
        </p15:guide>
        <p15:guide id="2" pos="257">
          <p15:clr>
            <a:srgbClr val="FBAE40"/>
          </p15:clr>
        </p15:guide>
        <p15:guide id="3" pos="7446">
          <p15:clr>
            <a:srgbClr val="FBAE40"/>
          </p15:clr>
        </p15:guide>
        <p15:guide id="4" pos="3205" userDrawn="1">
          <p15:clr>
            <a:srgbClr val="FBAE40"/>
          </p15:clr>
        </p15:guide>
        <p15:guide id="5" orient="horz" pos="1275">
          <p15:clr>
            <a:srgbClr val="FBAE40"/>
          </p15:clr>
        </p15:guide>
        <p15:guide id="6" orient="horz" pos="1661">
          <p15:clr>
            <a:srgbClr val="FBAE40"/>
          </p15:clr>
        </p15:guide>
        <p15:guide id="7" orient="horz" pos="2115">
          <p15:clr>
            <a:srgbClr val="FBAE40"/>
          </p15:clr>
        </p15:guide>
        <p15:guide id="8" pos="3341"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d med mörk rubrik">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DBC1F5B6-7ABF-254B-87C1-34F84CB7301B}"/>
              </a:ext>
            </a:extLst>
          </p:cNvPr>
          <p:cNvSpPr>
            <a:spLocks noGrp="1"/>
          </p:cNvSpPr>
          <p:nvPr>
            <p:ph type="pic" sz="quarter" idx="10"/>
          </p:nvPr>
        </p:nvSpPr>
        <p:spPr>
          <a:xfrm>
            <a:off x="407988" y="391886"/>
            <a:ext cx="9540875" cy="5916839"/>
          </a:xfrm>
        </p:spPr>
        <p:txBody>
          <a:bodyPr/>
          <a:lstStyle/>
          <a:p>
            <a:r>
              <a:rPr lang="sv-SE"/>
              <a:t>Klicka på ikonen för att lägga till en bild</a:t>
            </a:r>
          </a:p>
        </p:txBody>
      </p:sp>
      <p:sp>
        <p:nvSpPr>
          <p:cNvPr id="2" name="Rubrik 1">
            <a:extLst>
              <a:ext uri="{FF2B5EF4-FFF2-40B4-BE49-F238E27FC236}">
                <a16:creationId xmlns:a16="http://schemas.microsoft.com/office/drawing/2014/main" id="{C78E08CF-ADB6-7345-8D67-A35360A61029}"/>
              </a:ext>
            </a:extLst>
          </p:cNvPr>
          <p:cNvSpPr>
            <a:spLocks noGrp="1"/>
          </p:cNvSpPr>
          <p:nvPr>
            <p:ph type="title"/>
          </p:nvPr>
        </p:nvSpPr>
        <p:spPr>
          <a:xfrm>
            <a:off x="700644" y="641267"/>
            <a:ext cx="8979384" cy="1382796"/>
          </a:xfrm>
        </p:spPr>
        <p:txBody>
          <a:bodyPr anchor="t"/>
          <a:lstStyle/>
          <a:p>
            <a:r>
              <a:rPr lang="sv-SE" dirty="0"/>
              <a:t>Klicka här för att ändra format</a:t>
            </a:r>
          </a:p>
        </p:txBody>
      </p:sp>
    </p:spTree>
    <p:extLst>
      <p:ext uri="{BB962C8B-B14F-4D97-AF65-F5344CB8AC3E}">
        <p14:creationId xmlns:p14="http://schemas.microsoft.com/office/powerpoint/2010/main" val="1729057142"/>
      </p:ext>
    </p:extLst>
  </p:cSld>
  <p:clrMapOvr>
    <a:masterClrMapping/>
  </p:clrMapOvr>
  <p:extLst>
    <p:ext uri="{DCECCB84-F9BA-43D5-87BE-67443E8EF086}">
      <p15:sldGuideLst xmlns:p15="http://schemas.microsoft.com/office/powerpoint/2012/main">
        <p15:guide id="1" orient="horz" pos="3718">
          <p15:clr>
            <a:srgbClr val="FBAE40"/>
          </p15:clr>
        </p15:guide>
        <p15:guide id="2" pos="257">
          <p15:clr>
            <a:srgbClr val="FBAE40"/>
          </p15:clr>
        </p15:guide>
        <p15:guide id="3" pos="7446">
          <p15:clr>
            <a:srgbClr val="FBAE40"/>
          </p15:clr>
        </p15:guide>
        <p15:guide id="4" pos="3840">
          <p15:clr>
            <a:srgbClr val="FBAE40"/>
          </p15:clr>
        </p15:guide>
        <p15:guide id="5" orient="horz" pos="1275">
          <p15:clr>
            <a:srgbClr val="FBAE40"/>
          </p15:clr>
        </p15:guide>
        <p15:guide id="6" orient="horz" pos="1661">
          <p15:clr>
            <a:srgbClr val="FBAE40"/>
          </p15:clr>
        </p15:guide>
        <p15:guide id="7" orient="horz" pos="211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ld med ljus rubrik">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DBC1F5B6-7ABF-254B-87C1-34F84CB7301B}"/>
              </a:ext>
            </a:extLst>
          </p:cNvPr>
          <p:cNvSpPr>
            <a:spLocks noGrp="1"/>
          </p:cNvSpPr>
          <p:nvPr>
            <p:ph type="pic" sz="quarter" idx="10"/>
          </p:nvPr>
        </p:nvSpPr>
        <p:spPr>
          <a:xfrm>
            <a:off x="407988" y="391886"/>
            <a:ext cx="9540875" cy="5916839"/>
          </a:xfrm>
        </p:spPr>
        <p:txBody>
          <a:bodyPr/>
          <a:lstStyle/>
          <a:p>
            <a:r>
              <a:rPr lang="sv-SE"/>
              <a:t>Klicka på ikonen för att lägga till en bild</a:t>
            </a:r>
          </a:p>
        </p:txBody>
      </p:sp>
      <p:sp>
        <p:nvSpPr>
          <p:cNvPr id="2" name="Rubrik 1">
            <a:extLst>
              <a:ext uri="{FF2B5EF4-FFF2-40B4-BE49-F238E27FC236}">
                <a16:creationId xmlns:a16="http://schemas.microsoft.com/office/drawing/2014/main" id="{C78E08CF-ADB6-7345-8D67-A35360A61029}"/>
              </a:ext>
            </a:extLst>
          </p:cNvPr>
          <p:cNvSpPr>
            <a:spLocks noGrp="1"/>
          </p:cNvSpPr>
          <p:nvPr>
            <p:ph type="title"/>
          </p:nvPr>
        </p:nvSpPr>
        <p:spPr>
          <a:xfrm>
            <a:off x="700644" y="641267"/>
            <a:ext cx="8895301" cy="1382796"/>
          </a:xfrm>
        </p:spPr>
        <p:txBody>
          <a:bodyPr anchor="t"/>
          <a:lstStyle>
            <a:lvl1pPr>
              <a:defRPr>
                <a:solidFill>
                  <a:schemeClr val="bg2"/>
                </a:solidFill>
              </a:defRPr>
            </a:lvl1pPr>
          </a:lstStyle>
          <a:p>
            <a:r>
              <a:rPr lang="sv-SE" dirty="0"/>
              <a:t>Klicka här för att ändra format</a:t>
            </a:r>
          </a:p>
        </p:txBody>
      </p:sp>
    </p:spTree>
    <p:extLst>
      <p:ext uri="{BB962C8B-B14F-4D97-AF65-F5344CB8AC3E}">
        <p14:creationId xmlns:p14="http://schemas.microsoft.com/office/powerpoint/2010/main" val="2038992424"/>
      </p:ext>
    </p:extLst>
  </p:cSld>
  <p:clrMapOvr>
    <a:masterClrMapping/>
  </p:clrMapOvr>
  <p:extLst>
    <p:ext uri="{DCECCB84-F9BA-43D5-87BE-67443E8EF086}">
      <p15:sldGuideLst xmlns:p15="http://schemas.microsoft.com/office/powerpoint/2012/main">
        <p15:guide id="1" orient="horz" pos="3718">
          <p15:clr>
            <a:srgbClr val="FBAE40"/>
          </p15:clr>
        </p15:guide>
        <p15:guide id="2" pos="257">
          <p15:clr>
            <a:srgbClr val="FBAE40"/>
          </p15:clr>
        </p15:guide>
        <p15:guide id="3" pos="7446">
          <p15:clr>
            <a:srgbClr val="FBAE40"/>
          </p15:clr>
        </p15:guide>
        <p15:guide id="4" pos="3840">
          <p15:clr>
            <a:srgbClr val="FBAE40"/>
          </p15:clr>
        </p15:guide>
        <p15:guide id="5" orient="horz" pos="1275">
          <p15:clr>
            <a:srgbClr val="FBAE40"/>
          </p15:clr>
        </p15:guide>
        <p15:guide id="6" orient="horz" pos="1661">
          <p15:clr>
            <a:srgbClr val="FBAE40"/>
          </p15:clr>
        </p15:guide>
        <p15:guide id="7" orient="horz" pos="211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bilder">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7E68D03-C37F-0441-B499-BED32E3A5C6C}"/>
              </a:ext>
            </a:extLst>
          </p:cNvPr>
          <p:cNvSpPr>
            <a:spLocks noGrp="1"/>
          </p:cNvSpPr>
          <p:nvPr>
            <p:ph type="pic" sz="quarter" idx="11"/>
          </p:nvPr>
        </p:nvSpPr>
        <p:spPr>
          <a:xfrm>
            <a:off x="5303838" y="1773238"/>
            <a:ext cx="4645025" cy="4535487"/>
          </a:xfrm>
        </p:spPr>
        <p:txBody>
          <a:bodyPr/>
          <a:lstStyle/>
          <a:p>
            <a:r>
              <a:rPr lang="sv-SE"/>
              <a:t>Klicka på ikonen för att lägga till en bild</a:t>
            </a:r>
            <a:endParaRPr lang="sv-SE" dirty="0"/>
          </a:p>
        </p:txBody>
      </p:sp>
      <p:sp>
        <p:nvSpPr>
          <p:cNvPr id="5" name="Platshållare för bild 3">
            <a:extLst>
              <a:ext uri="{FF2B5EF4-FFF2-40B4-BE49-F238E27FC236}">
                <a16:creationId xmlns:a16="http://schemas.microsoft.com/office/drawing/2014/main" id="{877C5977-8E2F-C548-A990-BA13FEBA979C}"/>
              </a:ext>
            </a:extLst>
          </p:cNvPr>
          <p:cNvSpPr>
            <a:spLocks noGrp="1"/>
          </p:cNvSpPr>
          <p:nvPr>
            <p:ph type="pic" sz="quarter" idx="12"/>
          </p:nvPr>
        </p:nvSpPr>
        <p:spPr>
          <a:xfrm>
            <a:off x="403266" y="1773238"/>
            <a:ext cx="4648159" cy="4535487"/>
          </a:xfrm>
        </p:spPr>
        <p:txBody>
          <a:bodyPr/>
          <a:lstStyle/>
          <a:p>
            <a:r>
              <a:rPr lang="sv-SE" dirty="0"/>
              <a:t>Klicka på ikonen för att lägga till en bild</a:t>
            </a:r>
          </a:p>
        </p:txBody>
      </p:sp>
      <p:sp>
        <p:nvSpPr>
          <p:cNvPr id="13" name="Rubrik 1">
            <a:extLst>
              <a:ext uri="{FF2B5EF4-FFF2-40B4-BE49-F238E27FC236}">
                <a16:creationId xmlns:a16="http://schemas.microsoft.com/office/drawing/2014/main" id="{070515CB-8A39-1C42-BE54-398B176C702E}"/>
              </a:ext>
            </a:extLst>
          </p:cNvPr>
          <p:cNvSpPr>
            <a:spLocks noGrp="1"/>
          </p:cNvSpPr>
          <p:nvPr>
            <p:ph type="title"/>
          </p:nvPr>
        </p:nvSpPr>
        <p:spPr>
          <a:xfrm>
            <a:off x="407987" y="296863"/>
            <a:ext cx="11412537" cy="1211278"/>
          </a:xfrm>
        </p:spPr>
        <p:txBody>
          <a:bodyPr anchor="b"/>
          <a:lstStyle/>
          <a:p>
            <a:r>
              <a:rPr lang="sv-SE"/>
              <a:t>Klicka här för att ändra format</a:t>
            </a:r>
            <a:endParaRPr lang="sv-SE" dirty="0"/>
          </a:p>
        </p:txBody>
      </p:sp>
    </p:spTree>
    <p:extLst>
      <p:ext uri="{BB962C8B-B14F-4D97-AF65-F5344CB8AC3E}">
        <p14:creationId xmlns:p14="http://schemas.microsoft.com/office/powerpoint/2010/main" val="1389478622"/>
      </p:ext>
    </p:extLst>
  </p:cSld>
  <p:clrMapOvr>
    <a:masterClrMapping/>
  </p:clrMapOvr>
  <p:extLst>
    <p:ext uri="{DCECCB84-F9BA-43D5-87BE-67443E8EF086}">
      <p15:sldGuideLst xmlns:p15="http://schemas.microsoft.com/office/powerpoint/2012/main">
        <p15:guide id="1" orient="horz" pos="3718">
          <p15:clr>
            <a:srgbClr val="FBAE40"/>
          </p15:clr>
        </p15:guide>
        <p15:guide id="2" pos="257">
          <p15:clr>
            <a:srgbClr val="FBAE40"/>
          </p15:clr>
        </p15:guide>
        <p15:guide id="3" pos="7446">
          <p15:clr>
            <a:srgbClr val="FBAE40"/>
          </p15:clr>
        </p15:guide>
        <p15:guide id="4" pos="3182" userDrawn="1">
          <p15:clr>
            <a:srgbClr val="FBAE40"/>
          </p15:clr>
        </p15:guide>
        <p15:guide id="5" orient="horz" pos="1117" userDrawn="1">
          <p15:clr>
            <a:srgbClr val="FBAE40"/>
          </p15:clr>
        </p15:guide>
        <p15:guide id="6" pos="3341" userDrawn="1">
          <p15:clr>
            <a:srgbClr val="FBAE40"/>
          </p15:clr>
        </p15:guide>
        <p15:guide id="7" pos="6063"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gur">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E3F574DC-A6D9-1C43-82A7-97632EBC8ECB}"/>
              </a:ext>
            </a:extLst>
          </p:cNvPr>
          <p:cNvSpPr>
            <a:spLocks noGrp="1"/>
          </p:cNvSpPr>
          <p:nvPr>
            <p:ph sz="quarter" idx="10"/>
          </p:nvPr>
        </p:nvSpPr>
        <p:spPr>
          <a:xfrm>
            <a:off x="407988" y="1773238"/>
            <a:ext cx="9540875" cy="453548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8" name="Rubrik 1">
            <a:extLst>
              <a:ext uri="{FF2B5EF4-FFF2-40B4-BE49-F238E27FC236}">
                <a16:creationId xmlns:a16="http://schemas.microsoft.com/office/drawing/2014/main" id="{DB500587-AC2E-B04E-B2E3-3B2703C00865}"/>
              </a:ext>
            </a:extLst>
          </p:cNvPr>
          <p:cNvSpPr>
            <a:spLocks noGrp="1"/>
          </p:cNvSpPr>
          <p:nvPr>
            <p:ph type="title"/>
          </p:nvPr>
        </p:nvSpPr>
        <p:spPr>
          <a:xfrm>
            <a:off x="407988" y="296863"/>
            <a:ext cx="9540876" cy="1211278"/>
          </a:xfrm>
        </p:spPr>
        <p:txBody>
          <a:bodyPr anchor="b"/>
          <a:lstStyle/>
          <a:p>
            <a:r>
              <a:rPr lang="sv-SE"/>
              <a:t>Klicka här för att ändra format</a:t>
            </a:r>
            <a:endParaRPr lang="sv-SE" dirty="0"/>
          </a:p>
        </p:txBody>
      </p:sp>
    </p:spTree>
    <p:extLst>
      <p:ext uri="{BB962C8B-B14F-4D97-AF65-F5344CB8AC3E}">
        <p14:creationId xmlns:p14="http://schemas.microsoft.com/office/powerpoint/2010/main" val="2361964322"/>
      </p:ext>
    </p:extLst>
  </p:cSld>
  <p:clrMapOvr>
    <a:masterClrMapping/>
  </p:clrMapOvr>
  <p:extLst>
    <p:ext uri="{DCECCB84-F9BA-43D5-87BE-67443E8EF086}">
      <p15:sldGuideLst xmlns:p15="http://schemas.microsoft.com/office/powerpoint/2012/main">
        <p15:guide id="1" orient="horz" pos="3718">
          <p15:clr>
            <a:srgbClr val="FBAE40"/>
          </p15:clr>
        </p15:guide>
        <p15:guide id="2" pos="257">
          <p15:clr>
            <a:srgbClr val="FBAE40"/>
          </p15:clr>
        </p15:guide>
        <p15:guide id="3" pos="7446">
          <p15:clr>
            <a:srgbClr val="FBAE40"/>
          </p15:clr>
        </p15:guide>
        <p15:guide id="4" pos="3772">
          <p15:clr>
            <a:srgbClr val="FBAE40"/>
          </p15:clr>
        </p15:guide>
        <p15:guide id="5" orient="horz" pos="1117">
          <p15:clr>
            <a:srgbClr val="FBAE40"/>
          </p15:clr>
        </p15:guide>
        <p15:guide id="6" pos="390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spalt punkter">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64CA513A-F156-5940-95D0-6A70D4A525D4}"/>
              </a:ext>
            </a:extLst>
          </p:cNvPr>
          <p:cNvSpPr>
            <a:spLocks noGrp="1"/>
          </p:cNvSpPr>
          <p:nvPr>
            <p:ph type="title"/>
          </p:nvPr>
        </p:nvSpPr>
        <p:spPr>
          <a:xfrm>
            <a:off x="407988" y="296863"/>
            <a:ext cx="9217026" cy="1211278"/>
          </a:xfrm>
        </p:spPr>
        <p:txBody>
          <a:bodyPr anchor="b"/>
          <a:lstStyle/>
          <a:p>
            <a:r>
              <a:rPr lang="sv-SE"/>
              <a:t>Klicka här för att ändra format</a:t>
            </a:r>
            <a:endParaRPr lang="sv-SE" dirty="0"/>
          </a:p>
        </p:txBody>
      </p:sp>
      <p:sp>
        <p:nvSpPr>
          <p:cNvPr id="5" name="Platshållare för text 7">
            <a:extLst>
              <a:ext uri="{FF2B5EF4-FFF2-40B4-BE49-F238E27FC236}">
                <a16:creationId xmlns:a16="http://schemas.microsoft.com/office/drawing/2014/main" id="{26FC0BA3-C07D-D748-91BE-476230F76B49}"/>
              </a:ext>
            </a:extLst>
          </p:cNvPr>
          <p:cNvSpPr>
            <a:spLocks noGrp="1"/>
          </p:cNvSpPr>
          <p:nvPr>
            <p:ph type="body" sz="quarter" idx="10" hasCustomPrompt="1"/>
          </p:nvPr>
        </p:nvSpPr>
        <p:spPr>
          <a:xfrm>
            <a:off x="407989" y="1773237"/>
            <a:ext cx="9217026" cy="3635376"/>
          </a:xfrm>
        </p:spPr>
        <p:txBody>
          <a:bodyPr numCol="2"/>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934792487"/>
      </p:ext>
    </p:extLst>
  </p:cSld>
  <p:clrMapOvr>
    <a:masterClrMapping/>
  </p:clrMapOvr>
  <p:extLst>
    <p:ext uri="{DCECCB84-F9BA-43D5-87BE-67443E8EF086}">
      <p15:sldGuideLst xmlns:p15="http://schemas.microsoft.com/office/powerpoint/2012/main">
        <p15:guide id="1" orient="horz" pos="3718">
          <p15:clr>
            <a:srgbClr val="FBAE40"/>
          </p15:clr>
        </p15:guide>
        <p15:guide id="2" pos="257">
          <p15:clr>
            <a:srgbClr val="FBAE40"/>
          </p15:clr>
        </p15:guide>
        <p15:guide id="3" pos="7446">
          <p15:clr>
            <a:srgbClr val="FBAE40"/>
          </p15:clr>
        </p15:guide>
        <p15:guide id="4" pos="3840">
          <p15:clr>
            <a:srgbClr val="FBAE40"/>
          </p15:clr>
        </p15:guide>
        <p15:guide id="5" orient="horz" pos="311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bild">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7E68D03-C37F-0441-B499-BED32E3A5C6C}"/>
              </a:ext>
            </a:extLst>
          </p:cNvPr>
          <p:cNvSpPr>
            <a:spLocks noGrp="1"/>
          </p:cNvSpPr>
          <p:nvPr>
            <p:ph type="pic" sz="quarter" idx="11"/>
          </p:nvPr>
        </p:nvSpPr>
        <p:spPr>
          <a:xfrm>
            <a:off x="6210300" y="1773237"/>
            <a:ext cx="5591175" cy="3635376"/>
          </a:xfrm>
        </p:spPr>
        <p:txBody>
          <a:bodyPr/>
          <a:lstStyle/>
          <a:p>
            <a:r>
              <a:rPr lang="sv-SE"/>
              <a:t>Klicka på ikonen för att lägga till en bild</a:t>
            </a:r>
          </a:p>
        </p:txBody>
      </p:sp>
      <p:sp>
        <p:nvSpPr>
          <p:cNvPr id="6" name="Rubrik 1">
            <a:extLst>
              <a:ext uri="{FF2B5EF4-FFF2-40B4-BE49-F238E27FC236}">
                <a16:creationId xmlns:a16="http://schemas.microsoft.com/office/drawing/2014/main" id="{40C30133-BCCF-A944-9822-0F3CA76282D4}"/>
              </a:ext>
            </a:extLst>
          </p:cNvPr>
          <p:cNvSpPr>
            <a:spLocks noGrp="1"/>
          </p:cNvSpPr>
          <p:nvPr>
            <p:ph type="title"/>
          </p:nvPr>
        </p:nvSpPr>
        <p:spPr>
          <a:xfrm>
            <a:off x="407987" y="296863"/>
            <a:ext cx="11412537" cy="1211278"/>
          </a:xfrm>
        </p:spPr>
        <p:txBody>
          <a:bodyPr anchor="b"/>
          <a:lstStyle/>
          <a:p>
            <a:r>
              <a:rPr lang="sv-SE"/>
              <a:t>Klicka här för att ändra format</a:t>
            </a:r>
            <a:endParaRPr lang="sv-SE" dirty="0"/>
          </a:p>
        </p:txBody>
      </p:sp>
      <p:sp>
        <p:nvSpPr>
          <p:cNvPr id="7" name="Platshållare för text 7">
            <a:extLst>
              <a:ext uri="{FF2B5EF4-FFF2-40B4-BE49-F238E27FC236}">
                <a16:creationId xmlns:a16="http://schemas.microsoft.com/office/drawing/2014/main" id="{30337D2C-DA29-0546-A20C-ED3EABE74DF2}"/>
              </a:ext>
            </a:extLst>
          </p:cNvPr>
          <p:cNvSpPr>
            <a:spLocks noGrp="1"/>
          </p:cNvSpPr>
          <p:nvPr>
            <p:ph type="body" sz="quarter" idx="10"/>
          </p:nvPr>
        </p:nvSpPr>
        <p:spPr>
          <a:xfrm>
            <a:off x="407988" y="1773237"/>
            <a:ext cx="5573713" cy="363537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691122203"/>
      </p:ext>
    </p:extLst>
  </p:cSld>
  <p:clrMapOvr>
    <a:masterClrMapping/>
  </p:clrMapOvr>
  <p:extLst>
    <p:ext uri="{DCECCB84-F9BA-43D5-87BE-67443E8EF086}">
      <p15:sldGuideLst xmlns:p15="http://schemas.microsoft.com/office/powerpoint/2012/main">
        <p15:guide id="1" orient="horz" pos="3718">
          <p15:clr>
            <a:srgbClr val="FBAE40"/>
          </p15:clr>
        </p15:guide>
        <p15:guide id="2" pos="257">
          <p15:clr>
            <a:srgbClr val="FBAE40"/>
          </p15:clr>
        </p15:guide>
        <p15:guide id="3" pos="7446">
          <p15:clr>
            <a:srgbClr val="FBAE40"/>
          </p15:clr>
        </p15:guide>
        <p15:guide id="4" pos="3772">
          <p15:clr>
            <a:srgbClr val="FBAE40"/>
          </p15:clr>
        </p15:guide>
        <p15:guide id="5" orient="horz" pos="1275">
          <p15:clr>
            <a:srgbClr val="FBAE40"/>
          </p15:clr>
        </p15:guide>
        <p15:guide id="6" pos="390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unkter+bild">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7E68D03-C37F-0441-B499-BED32E3A5C6C}"/>
              </a:ext>
            </a:extLst>
          </p:cNvPr>
          <p:cNvSpPr>
            <a:spLocks noGrp="1"/>
          </p:cNvSpPr>
          <p:nvPr>
            <p:ph type="pic" sz="quarter" idx="11"/>
          </p:nvPr>
        </p:nvSpPr>
        <p:spPr>
          <a:xfrm>
            <a:off x="6210300" y="1773237"/>
            <a:ext cx="5591175" cy="3635376"/>
          </a:xfrm>
        </p:spPr>
        <p:txBody>
          <a:bodyPr/>
          <a:lstStyle/>
          <a:p>
            <a:r>
              <a:rPr lang="sv-SE"/>
              <a:t>Klicka på ikonen för att lägga till en bild</a:t>
            </a:r>
          </a:p>
        </p:txBody>
      </p:sp>
      <p:sp>
        <p:nvSpPr>
          <p:cNvPr id="6" name="Rubrik 1">
            <a:extLst>
              <a:ext uri="{FF2B5EF4-FFF2-40B4-BE49-F238E27FC236}">
                <a16:creationId xmlns:a16="http://schemas.microsoft.com/office/drawing/2014/main" id="{40C30133-BCCF-A944-9822-0F3CA76282D4}"/>
              </a:ext>
            </a:extLst>
          </p:cNvPr>
          <p:cNvSpPr>
            <a:spLocks noGrp="1"/>
          </p:cNvSpPr>
          <p:nvPr>
            <p:ph type="title"/>
          </p:nvPr>
        </p:nvSpPr>
        <p:spPr>
          <a:xfrm>
            <a:off x="407987" y="296863"/>
            <a:ext cx="11412537" cy="1211278"/>
          </a:xfrm>
        </p:spPr>
        <p:txBody>
          <a:bodyPr anchor="b"/>
          <a:lstStyle/>
          <a:p>
            <a:r>
              <a:rPr lang="sv-SE"/>
              <a:t>Klicka här för att ändra format</a:t>
            </a:r>
            <a:endParaRPr lang="sv-SE" dirty="0"/>
          </a:p>
        </p:txBody>
      </p:sp>
      <p:sp>
        <p:nvSpPr>
          <p:cNvPr id="7" name="Platshållare för text 7">
            <a:extLst>
              <a:ext uri="{FF2B5EF4-FFF2-40B4-BE49-F238E27FC236}">
                <a16:creationId xmlns:a16="http://schemas.microsoft.com/office/drawing/2014/main" id="{30337D2C-DA29-0546-A20C-ED3EABE74DF2}"/>
              </a:ext>
            </a:extLst>
          </p:cNvPr>
          <p:cNvSpPr>
            <a:spLocks noGrp="1"/>
          </p:cNvSpPr>
          <p:nvPr>
            <p:ph type="body" sz="quarter" idx="10"/>
          </p:nvPr>
        </p:nvSpPr>
        <p:spPr>
          <a:xfrm>
            <a:off x="407988" y="1773237"/>
            <a:ext cx="5573713" cy="363537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405287753"/>
      </p:ext>
    </p:extLst>
  </p:cSld>
  <p:clrMapOvr>
    <a:masterClrMapping/>
  </p:clrMapOvr>
  <p:extLst>
    <p:ext uri="{DCECCB84-F9BA-43D5-87BE-67443E8EF086}">
      <p15:sldGuideLst xmlns:p15="http://schemas.microsoft.com/office/powerpoint/2012/main">
        <p15:guide id="1" orient="horz" pos="3718">
          <p15:clr>
            <a:srgbClr val="FBAE40"/>
          </p15:clr>
        </p15:guide>
        <p15:guide id="2" pos="257">
          <p15:clr>
            <a:srgbClr val="FBAE40"/>
          </p15:clr>
        </p15:guide>
        <p15:guide id="3" pos="7446">
          <p15:clr>
            <a:srgbClr val="FBAE40"/>
          </p15:clr>
        </p15:guide>
        <p15:guide id="4" pos="3772" userDrawn="1">
          <p15:clr>
            <a:srgbClr val="FBAE40"/>
          </p15:clr>
        </p15:guide>
        <p15:guide id="5" orient="horz" pos="1275">
          <p15:clr>
            <a:srgbClr val="FBAE40"/>
          </p15:clr>
        </p15:guide>
        <p15:guide id="6" pos="390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spalt mellanrubrik+text">
    <p:spTree>
      <p:nvGrpSpPr>
        <p:cNvPr id="1" name=""/>
        <p:cNvGrpSpPr/>
        <p:nvPr/>
      </p:nvGrpSpPr>
      <p:grpSpPr>
        <a:xfrm>
          <a:off x="0" y="0"/>
          <a:ext cx="0" cy="0"/>
          <a:chOff x="0" y="0"/>
          <a:chExt cx="0" cy="0"/>
        </a:xfrm>
      </p:grpSpPr>
      <p:sp>
        <p:nvSpPr>
          <p:cNvPr id="5" name="Platshållare för text 7">
            <a:extLst>
              <a:ext uri="{FF2B5EF4-FFF2-40B4-BE49-F238E27FC236}">
                <a16:creationId xmlns:a16="http://schemas.microsoft.com/office/drawing/2014/main" id="{F7BF7B0F-CE05-1040-9143-3EE6E066E8A6}"/>
              </a:ext>
            </a:extLst>
          </p:cNvPr>
          <p:cNvSpPr>
            <a:spLocks noGrp="1"/>
          </p:cNvSpPr>
          <p:nvPr>
            <p:ph type="body" sz="quarter" idx="11"/>
          </p:nvPr>
        </p:nvSpPr>
        <p:spPr>
          <a:xfrm>
            <a:off x="407987" y="1773238"/>
            <a:ext cx="9217025" cy="768081"/>
          </a:xfrm>
        </p:spPr>
        <p:txBody>
          <a:bodyPr anchor="b">
            <a:noAutofit/>
          </a:bodyPr>
          <a:lstStyle>
            <a:lvl1pPr marL="0" indent="0">
              <a:buNone/>
              <a:defRPr sz="2600" b="1" i="1"/>
            </a:lvl1pPr>
          </a:lstStyle>
          <a:p>
            <a:pPr lvl="0"/>
            <a:r>
              <a:rPr lang="sv-SE"/>
              <a:t>Redigera format för bakgrundstext</a:t>
            </a:r>
          </a:p>
        </p:txBody>
      </p:sp>
      <p:sp>
        <p:nvSpPr>
          <p:cNvPr id="6" name="Rubrik 1">
            <a:extLst>
              <a:ext uri="{FF2B5EF4-FFF2-40B4-BE49-F238E27FC236}">
                <a16:creationId xmlns:a16="http://schemas.microsoft.com/office/drawing/2014/main" id="{18666BEA-F9F7-164C-88D3-34A3F76DDC8E}"/>
              </a:ext>
            </a:extLst>
          </p:cNvPr>
          <p:cNvSpPr>
            <a:spLocks noGrp="1"/>
          </p:cNvSpPr>
          <p:nvPr>
            <p:ph type="title"/>
          </p:nvPr>
        </p:nvSpPr>
        <p:spPr>
          <a:xfrm>
            <a:off x="407988" y="296863"/>
            <a:ext cx="9217026" cy="1211278"/>
          </a:xfrm>
        </p:spPr>
        <p:txBody>
          <a:bodyPr anchor="b"/>
          <a:lstStyle/>
          <a:p>
            <a:r>
              <a:rPr lang="sv-SE"/>
              <a:t>Klicka här för att ändra format</a:t>
            </a:r>
            <a:endParaRPr lang="sv-SE" dirty="0"/>
          </a:p>
        </p:txBody>
      </p:sp>
      <p:sp>
        <p:nvSpPr>
          <p:cNvPr id="7" name="Platshållare för text 7">
            <a:extLst>
              <a:ext uri="{FF2B5EF4-FFF2-40B4-BE49-F238E27FC236}">
                <a16:creationId xmlns:a16="http://schemas.microsoft.com/office/drawing/2014/main" id="{01280052-10D7-914A-9B5A-0BC5C737C082}"/>
              </a:ext>
            </a:extLst>
          </p:cNvPr>
          <p:cNvSpPr>
            <a:spLocks noGrp="1"/>
          </p:cNvSpPr>
          <p:nvPr>
            <p:ph type="body" sz="quarter" idx="10"/>
          </p:nvPr>
        </p:nvSpPr>
        <p:spPr>
          <a:xfrm>
            <a:off x="407989" y="2636839"/>
            <a:ext cx="9217024" cy="277177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57849565"/>
      </p:ext>
    </p:extLst>
  </p:cSld>
  <p:clrMapOvr>
    <a:masterClrMapping/>
  </p:clrMapOvr>
  <p:extLst>
    <p:ext uri="{DCECCB84-F9BA-43D5-87BE-67443E8EF086}">
      <p15:sldGuideLst xmlns:p15="http://schemas.microsoft.com/office/powerpoint/2012/main">
        <p15:guide id="1" orient="horz" pos="3718">
          <p15:clr>
            <a:srgbClr val="FBAE40"/>
          </p15:clr>
        </p15:guide>
        <p15:guide id="2" pos="257">
          <p15:clr>
            <a:srgbClr val="FBAE40"/>
          </p15:clr>
        </p15:guide>
        <p15:guide id="3" pos="7446">
          <p15:clr>
            <a:srgbClr val="FBAE40"/>
          </p15:clr>
        </p15:guide>
        <p15:guide id="4" pos="3840">
          <p15:clr>
            <a:srgbClr val="FBAE40"/>
          </p15:clr>
        </p15:guide>
        <p15:guide id="5" orient="horz" pos="1117">
          <p15:clr>
            <a:srgbClr val="FBAE40"/>
          </p15:clr>
        </p15:guide>
        <p15:guide id="6" orient="horz" pos="1661">
          <p15:clr>
            <a:srgbClr val="FBAE40"/>
          </p15:clr>
        </p15:guide>
        <p15:guide id="7" orient="horz" pos="211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spalt mellanrubrik+punkter">
    <p:spTree>
      <p:nvGrpSpPr>
        <p:cNvPr id="1" name=""/>
        <p:cNvGrpSpPr/>
        <p:nvPr/>
      </p:nvGrpSpPr>
      <p:grpSpPr>
        <a:xfrm>
          <a:off x="0" y="0"/>
          <a:ext cx="0" cy="0"/>
          <a:chOff x="0" y="0"/>
          <a:chExt cx="0" cy="0"/>
        </a:xfrm>
      </p:grpSpPr>
      <p:sp>
        <p:nvSpPr>
          <p:cNvPr id="5" name="Platshållare för text 7">
            <a:extLst>
              <a:ext uri="{FF2B5EF4-FFF2-40B4-BE49-F238E27FC236}">
                <a16:creationId xmlns:a16="http://schemas.microsoft.com/office/drawing/2014/main" id="{F7BF7B0F-CE05-1040-9143-3EE6E066E8A6}"/>
              </a:ext>
            </a:extLst>
          </p:cNvPr>
          <p:cNvSpPr>
            <a:spLocks noGrp="1"/>
          </p:cNvSpPr>
          <p:nvPr>
            <p:ph type="body" sz="quarter" idx="11"/>
          </p:nvPr>
        </p:nvSpPr>
        <p:spPr>
          <a:xfrm>
            <a:off x="407988" y="1773238"/>
            <a:ext cx="9217026" cy="768081"/>
          </a:xfrm>
        </p:spPr>
        <p:txBody>
          <a:bodyPr anchor="b">
            <a:noAutofit/>
          </a:bodyPr>
          <a:lstStyle>
            <a:lvl1pPr marL="0" indent="0">
              <a:buNone/>
              <a:defRPr sz="2600" b="1" i="1"/>
            </a:lvl1pPr>
          </a:lstStyle>
          <a:p>
            <a:pPr lvl="0"/>
            <a:r>
              <a:rPr lang="sv-SE"/>
              <a:t>Redigera format för bakgrundstext</a:t>
            </a:r>
          </a:p>
        </p:txBody>
      </p:sp>
      <p:sp>
        <p:nvSpPr>
          <p:cNvPr id="6" name="Rubrik 1">
            <a:extLst>
              <a:ext uri="{FF2B5EF4-FFF2-40B4-BE49-F238E27FC236}">
                <a16:creationId xmlns:a16="http://schemas.microsoft.com/office/drawing/2014/main" id="{18666BEA-F9F7-164C-88D3-34A3F76DDC8E}"/>
              </a:ext>
            </a:extLst>
          </p:cNvPr>
          <p:cNvSpPr>
            <a:spLocks noGrp="1"/>
          </p:cNvSpPr>
          <p:nvPr>
            <p:ph type="title"/>
          </p:nvPr>
        </p:nvSpPr>
        <p:spPr>
          <a:xfrm>
            <a:off x="407987" y="296863"/>
            <a:ext cx="9217026" cy="1211278"/>
          </a:xfrm>
        </p:spPr>
        <p:txBody>
          <a:bodyPr anchor="b"/>
          <a:lstStyle/>
          <a:p>
            <a:r>
              <a:rPr lang="sv-SE"/>
              <a:t>Klicka här för att ändra format</a:t>
            </a:r>
            <a:endParaRPr lang="sv-SE" dirty="0"/>
          </a:p>
        </p:txBody>
      </p:sp>
      <p:sp>
        <p:nvSpPr>
          <p:cNvPr id="7" name="Platshållare för text 7">
            <a:extLst>
              <a:ext uri="{FF2B5EF4-FFF2-40B4-BE49-F238E27FC236}">
                <a16:creationId xmlns:a16="http://schemas.microsoft.com/office/drawing/2014/main" id="{01280052-10D7-914A-9B5A-0BC5C737C082}"/>
              </a:ext>
            </a:extLst>
          </p:cNvPr>
          <p:cNvSpPr>
            <a:spLocks noGrp="1"/>
          </p:cNvSpPr>
          <p:nvPr>
            <p:ph type="body" sz="quarter" idx="10"/>
          </p:nvPr>
        </p:nvSpPr>
        <p:spPr>
          <a:xfrm>
            <a:off x="407989" y="2636839"/>
            <a:ext cx="9217024" cy="277177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610922484"/>
      </p:ext>
    </p:extLst>
  </p:cSld>
  <p:clrMapOvr>
    <a:masterClrMapping/>
  </p:clrMapOvr>
  <p:extLst>
    <p:ext uri="{DCECCB84-F9BA-43D5-87BE-67443E8EF086}">
      <p15:sldGuideLst xmlns:p15="http://schemas.microsoft.com/office/powerpoint/2012/main">
        <p15:guide id="1" orient="horz" pos="3718">
          <p15:clr>
            <a:srgbClr val="FBAE40"/>
          </p15:clr>
        </p15:guide>
        <p15:guide id="2" pos="257">
          <p15:clr>
            <a:srgbClr val="FBAE40"/>
          </p15:clr>
        </p15:guide>
        <p15:guide id="3" pos="7446">
          <p15:clr>
            <a:srgbClr val="FBAE40"/>
          </p15:clr>
        </p15:guide>
        <p15:guide id="4" pos="3840">
          <p15:clr>
            <a:srgbClr val="FBAE40"/>
          </p15:clr>
        </p15:guide>
        <p15:guide id="5" orient="horz" pos="1117" userDrawn="1">
          <p15:clr>
            <a:srgbClr val="FBAE40"/>
          </p15:clr>
        </p15:guide>
        <p15:guide id="6" orient="horz" pos="1661" userDrawn="1">
          <p15:clr>
            <a:srgbClr val="FBAE40"/>
          </p15:clr>
        </p15:guide>
        <p15:guide id="7" orient="horz" pos="211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spalt mellanrubrik+text">
    <p:spTree>
      <p:nvGrpSpPr>
        <p:cNvPr id="1" name=""/>
        <p:cNvGrpSpPr/>
        <p:nvPr/>
      </p:nvGrpSpPr>
      <p:grpSpPr>
        <a:xfrm>
          <a:off x="0" y="0"/>
          <a:ext cx="0" cy="0"/>
          <a:chOff x="0" y="0"/>
          <a:chExt cx="0" cy="0"/>
        </a:xfrm>
      </p:grpSpPr>
      <p:sp>
        <p:nvSpPr>
          <p:cNvPr id="9" name="Platshållare för text 7">
            <a:extLst>
              <a:ext uri="{FF2B5EF4-FFF2-40B4-BE49-F238E27FC236}">
                <a16:creationId xmlns:a16="http://schemas.microsoft.com/office/drawing/2014/main" id="{7D2DCBD7-5BA4-9045-B98D-A339160D0FB9}"/>
              </a:ext>
            </a:extLst>
          </p:cNvPr>
          <p:cNvSpPr>
            <a:spLocks noGrp="1"/>
          </p:cNvSpPr>
          <p:nvPr>
            <p:ph type="body" sz="quarter" idx="11"/>
          </p:nvPr>
        </p:nvSpPr>
        <p:spPr>
          <a:xfrm>
            <a:off x="407988" y="1773238"/>
            <a:ext cx="5517799" cy="768081"/>
          </a:xfrm>
        </p:spPr>
        <p:txBody>
          <a:bodyPr anchor="b">
            <a:noAutofit/>
          </a:bodyPr>
          <a:lstStyle>
            <a:lvl1pPr marL="0" indent="0">
              <a:buNone/>
              <a:defRPr sz="2600" b="1" i="1"/>
            </a:lvl1pPr>
          </a:lstStyle>
          <a:p>
            <a:pPr lvl="0"/>
            <a:r>
              <a:rPr lang="sv-SE"/>
              <a:t>Redigera format för bakgrundstext</a:t>
            </a:r>
          </a:p>
        </p:txBody>
      </p:sp>
      <p:sp>
        <p:nvSpPr>
          <p:cNvPr id="10" name="Rubrik 1">
            <a:extLst>
              <a:ext uri="{FF2B5EF4-FFF2-40B4-BE49-F238E27FC236}">
                <a16:creationId xmlns:a16="http://schemas.microsoft.com/office/drawing/2014/main" id="{47C5F86F-F94A-974B-A55B-8E5B90623829}"/>
              </a:ext>
            </a:extLst>
          </p:cNvPr>
          <p:cNvSpPr>
            <a:spLocks noGrp="1"/>
          </p:cNvSpPr>
          <p:nvPr>
            <p:ph type="title"/>
          </p:nvPr>
        </p:nvSpPr>
        <p:spPr>
          <a:xfrm>
            <a:off x="407987" y="296863"/>
            <a:ext cx="11412537" cy="1211278"/>
          </a:xfrm>
        </p:spPr>
        <p:txBody>
          <a:bodyPr anchor="b"/>
          <a:lstStyle/>
          <a:p>
            <a:r>
              <a:rPr lang="sv-SE"/>
              <a:t>Klicka här för att ändra format</a:t>
            </a:r>
            <a:endParaRPr lang="sv-SE" dirty="0"/>
          </a:p>
        </p:txBody>
      </p:sp>
      <p:sp>
        <p:nvSpPr>
          <p:cNvPr id="11" name="Platshållare för text 7">
            <a:extLst>
              <a:ext uri="{FF2B5EF4-FFF2-40B4-BE49-F238E27FC236}">
                <a16:creationId xmlns:a16="http://schemas.microsoft.com/office/drawing/2014/main" id="{2D0C251B-2AD9-7547-B3CB-E8636D51682B}"/>
              </a:ext>
            </a:extLst>
          </p:cNvPr>
          <p:cNvSpPr>
            <a:spLocks noGrp="1"/>
          </p:cNvSpPr>
          <p:nvPr>
            <p:ph type="body" sz="quarter" idx="10"/>
          </p:nvPr>
        </p:nvSpPr>
        <p:spPr>
          <a:xfrm>
            <a:off x="407988" y="2636839"/>
            <a:ext cx="5517799" cy="2771773"/>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text 7">
            <a:extLst>
              <a:ext uri="{FF2B5EF4-FFF2-40B4-BE49-F238E27FC236}">
                <a16:creationId xmlns:a16="http://schemas.microsoft.com/office/drawing/2014/main" id="{642080D3-10AA-7240-A799-26405D7D2956}"/>
              </a:ext>
            </a:extLst>
          </p:cNvPr>
          <p:cNvSpPr>
            <a:spLocks noGrp="1"/>
          </p:cNvSpPr>
          <p:nvPr>
            <p:ph type="body" sz="quarter" idx="12"/>
          </p:nvPr>
        </p:nvSpPr>
        <p:spPr>
          <a:xfrm>
            <a:off x="6298149" y="1761363"/>
            <a:ext cx="5517799" cy="768081"/>
          </a:xfrm>
        </p:spPr>
        <p:txBody>
          <a:bodyPr anchor="b">
            <a:noAutofit/>
          </a:bodyPr>
          <a:lstStyle>
            <a:lvl1pPr marL="0" indent="0">
              <a:buNone/>
              <a:defRPr sz="2600" b="1" i="1"/>
            </a:lvl1pPr>
          </a:lstStyle>
          <a:p>
            <a:pPr lvl="0"/>
            <a:r>
              <a:rPr lang="sv-SE"/>
              <a:t>Redigera format för bakgrundstext</a:t>
            </a:r>
          </a:p>
        </p:txBody>
      </p:sp>
      <p:sp>
        <p:nvSpPr>
          <p:cNvPr id="13" name="Platshållare för text 7">
            <a:extLst>
              <a:ext uri="{FF2B5EF4-FFF2-40B4-BE49-F238E27FC236}">
                <a16:creationId xmlns:a16="http://schemas.microsoft.com/office/drawing/2014/main" id="{C4E78D86-6BF6-EB42-9A80-539844B9ED1E}"/>
              </a:ext>
            </a:extLst>
          </p:cNvPr>
          <p:cNvSpPr>
            <a:spLocks noGrp="1"/>
          </p:cNvSpPr>
          <p:nvPr>
            <p:ph type="body" sz="quarter" idx="13"/>
          </p:nvPr>
        </p:nvSpPr>
        <p:spPr>
          <a:xfrm>
            <a:off x="6298149" y="2624965"/>
            <a:ext cx="5517799" cy="278364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699493461"/>
      </p:ext>
    </p:extLst>
  </p:cSld>
  <p:clrMapOvr>
    <a:masterClrMapping/>
  </p:clrMapOvr>
  <p:extLst>
    <p:ext uri="{DCECCB84-F9BA-43D5-87BE-67443E8EF086}">
      <p15:sldGuideLst xmlns:p15="http://schemas.microsoft.com/office/powerpoint/2012/main">
        <p15:guide id="1" orient="horz" pos="3718">
          <p15:clr>
            <a:srgbClr val="FBAE40"/>
          </p15:clr>
        </p15:guide>
        <p15:guide id="2" pos="257">
          <p15:clr>
            <a:srgbClr val="FBAE40"/>
          </p15:clr>
        </p15:guide>
        <p15:guide id="3" pos="7446">
          <p15:clr>
            <a:srgbClr val="FBAE40"/>
          </p15:clr>
        </p15:guide>
        <p15:guide id="4" pos="3840">
          <p15:clr>
            <a:srgbClr val="FBAE40"/>
          </p15:clr>
        </p15:guide>
        <p15:guide id="5" orient="horz" pos="1275">
          <p15:clr>
            <a:srgbClr val="FBAE40"/>
          </p15:clr>
        </p15:guide>
        <p15:guide id="6" orient="horz" pos="1661">
          <p15:clr>
            <a:srgbClr val="FBAE40"/>
          </p15:clr>
        </p15:guide>
        <p15:guide id="7" orient="horz" pos="211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spalt mellanrubrik+punkter">
    <p:spTree>
      <p:nvGrpSpPr>
        <p:cNvPr id="1" name=""/>
        <p:cNvGrpSpPr/>
        <p:nvPr/>
      </p:nvGrpSpPr>
      <p:grpSpPr>
        <a:xfrm>
          <a:off x="0" y="0"/>
          <a:ext cx="0" cy="0"/>
          <a:chOff x="0" y="0"/>
          <a:chExt cx="0" cy="0"/>
        </a:xfrm>
      </p:grpSpPr>
      <p:sp>
        <p:nvSpPr>
          <p:cNvPr id="9" name="Platshållare för text 7">
            <a:extLst>
              <a:ext uri="{FF2B5EF4-FFF2-40B4-BE49-F238E27FC236}">
                <a16:creationId xmlns:a16="http://schemas.microsoft.com/office/drawing/2014/main" id="{7D2DCBD7-5BA4-9045-B98D-A339160D0FB9}"/>
              </a:ext>
            </a:extLst>
          </p:cNvPr>
          <p:cNvSpPr>
            <a:spLocks noGrp="1"/>
          </p:cNvSpPr>
          <p:nvPr>
            <p:ph type="body" sz="quarter" idx="11"/>
          </p:nvPr>
        </p:nvSpPr>
        <p:spPr>
          <a:xfrm>
            <a:off x="407988" y="1773238"/>
            <a:ext cx="5517799" cy="768081"/>
          </a:xfrm>
        </p:spPr>
        <p:txBody>
          <a:bodyPr anchor="b">
            <a:noAutofit/>
          </a:bodyPr>
          <a:lstStyle>
            <a:lvl1pPr marL="0" indent="0">
              <a:buNone/>
              <a:defRPr sz="2600" b="1" i="1"/>
            </a:lvl1pPr>
          </a:lstStyle>
          <a:p>
            <a:pPr lvl="0"/>
            <a:r>
              <a:rPr lang="sv-SE"/>
              <a:t>Redigera format för bakgrundstext</a:t>
            </a:r>
          </a:p>
        </p:txBody>
      </p:sp>
      <p:sp>
        <p:nvSpPr>
          <p:cNvPr id="10" name="Rubrik 1">
            <a:extLst>
              <a:ext uri="{FF2B5EF4-FFF2-40B4-BE49-F238E27FC236}">
                <a16:creationId xmlns:a16="http://schemas.microsoft.com/office/drawing/2014/main" id="{47C5F86F-F94A-974B-A55B-8E5B90623829}"/>
              </a:ext>
            </a:extLst>
          </p:cNvPr>
          <p:cNvSpPr>
            <a:spLocks noGrp="1"/>
          </p:cNvSpPr>
          <p:nvPr>
            <p:ph type="title"/>
          </p:nvPr>
        </p:nvSpPr>
        <p:spPr>
          <a:xfrm>
            <a:off x="407987" y="296863"/>
            <a:ext cx="11412537" cy="1211278"/>
          </a:xfrm>
        </p:spPr>
        <p:txBody>
          <a:bodyPr anchor="b"/>
          <a:lstStyle/>
          <a:p>
            <a:r>
              <a:rPr lang="sv-SE"/>
              <a:t>Klicka här för att ändra format</a:t>
            </a:r>
            <a:endParaRPr lang="sv-SE" dirty="0"/>
          </a:p>
        </p:txBody>
      </p:sp>
      <p:sp>
        <p:nvSpPr>
          <p:cNvPr id="11" name="Platshållare för text 7">
            <a:extLst>
              <a:ext uri="{FF2B5EF4-FFF2-40B4-BE49-F238E27FC236}">
                <a16:creationId xmlns:a16="http://schemas.microsoft.com/office/drawing/2014/main" id="{2D0C251B-2AD9-7547-B3CB-E8636D51682B}"/>
              </a:ext>
            </a:extLst>
          </p:cNvPr>
          <p:cNvSpPr>
            <a:spLocks noGrp="1"/>
          </p:cNvSpPr>
          <p:nvPr>
            <p:ph type="body" sz="quarter" idx="10"/>
          </p:nvPr>
        </p:nvSpPr>
        <p:spPr>
          <a:xfrm>
            <a:off x="407988" y="2636839"/>
            <a:ext cx="5517799" cy="277177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text 7">
            <a:extLst>
              <a:ext uri="{FF2B5EF4-FFF2-40B4-BE49-F238E27FC236}">
                <a16:creationId xmlns:a16="http://schemas.microsoft.com/office/drawing/2014/main" id="{642080D3-10AA-7240-A799-26405D7D2956}"/>
              </a:ext>
            </a:extLst>
          </p:cNvPr>
          <p:cNvSpPr>
            <a:spLocks noGrp="1"/>
          </p:cNvSpPr>
          <p:nvPr>
            <p:ph type="body" sz="quarter" idx="12"/>
          </p:nvPr>
        </p:nvSpPr>
        <p:spPr>
          <a:xfrm>
            <a:off x="6298149" y="1761363"/>
            <a:ext cx="5517799" cy="768081"/>
          </a:xfrm>
        </p:spPr>
        <p:txBody>
          <a:bodyPr anchor="b">
            <a:noAutofit/>
          </a:bodyPr>
          <a:lstStyle>
            <a:lvl1pPr marL="0" indent="0">
              <a:buNone/>
              <a:defRPr sz="2600" b="1" i="1"/>
            </a:lvl1pPr>
          </a:lstStyle>
          <a:p>
            <a:pPr lvl="0"/>
            <a:r>
              <a:rPr lang="sv-SE"/>
              <a:t>Redigera format för bakgrundstext</a:t>
            </a:r>
          </a:p>
        </p:txBody>
      </p:sp>
      <p:sp>
        <p:nvSpPr>
          <p:cNvPr id="13" name="Platshållare för text 7">
            <a:extLst>
              <a:ext uri="{FF2B5EF4-FFF2-40B4-BE49-F238E27FC236}">
                <a16:creationId xmlns:a16="http://schemas.microsoft.com/office/drawing/2014/main" id="{C4E78D86-6BF6-EB42-9A80-539844B9ED1E}"/>
              </a:ext>
            </a:extLst>
          </p:cNvPr>
          <p:cNvSpPr>
            <a:spLocks noGrp="1"/>
          </p:cNvSpPr>
          <p:nvPr>
            <p:ph type="body" sz="quarter" idx="13"/>
          </p:nvPr>
        </p:nvSpPr>
        <p:spPr>
          <a:xfrm>
            <a:off x="6298149" y="2624964"/>
            <a:ext cx="5517799" cy="277177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906536056"/>
      </p:ext>
    </p:extLst>
  </p:cSld>
  <p:clrMapOvr>
    <a:masterClrMapping/>
  </p:clrMapOvr>
  <p:extLst>
    <p:ext uri="{DCECCB84-F9BA-43D5-87BE-67443E8EF086}">
      <p15:sldGuideLst xmlns:p15="http://schemas.microsoft.com/office/powerpoint/2012/main">
        <p15:guide id="1" orient="horz" pos="3718">
          <p15:clr>
            <a:srgbClr val="FBAE40"/>
          </p15:clr>
        </p15:guide>
        <p15:guide id="2" pos="257">
          <p15:clr>
            <a:srgbClr val="FBAE40"/>
          </p15:clr>
        </p15:guide>
        <p15:guide id="3" pos="7446">
          <p15:clr>
            <a:srgbClr val="FBAE40"/>
          </p15:clr>
        </p15:guide>
        <p15:guide id="4" pos="3840">
          <p15:clr>
            <a:srgbClr val="FBAE40"/>
          </p15:clr>
        </p15:guide>
        <p15:guide id="5" orient="horz" pos="1275">
          <p15:clr>
            <a:srgbClr val="FBAE40"/>
          </p15:clr>
        </p15:guide>
        <p15:guide id="6" orient="horz" pos="1661">
          <p15:clr>
            <a:srgbClr val="FBAE40"/>
          </p15:clr>
        </p15:guide>
        <p15:guide id="7" orient="horz" pos="2115">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jp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46553166-DAC1-5345-8C8A-B026DBA26E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90E83477-464E-0246-A0D9-B313BF7F836D}"/>
              </a:ext>
            </a:extLst>
          </p:cNvPr>
          <p:cNvSpPr>
            <a:spLocks noGrp="1"/>
          </p:cNvSpPr>
          <p:nvPr>
            <p:ph type="body" idx="1"/>
          </p:nvPr>
        </p:nvSpPr>
        <p:spPr>
          <a:xfrm>
            <a:off x="838200" y="1825627"/>
            <a:ext cx="9665910" cy="2835584"/>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B53C649-0C3E-A040-B942-234978FFBDCA}"/>
              </a:ext>
            </a:extLst>
          </p:cNvPr>
          <p:cNvSpPr>
            <a:spLocks noGrp="1"/>
          </p:cNvSpPr>
          <p:nvPr>
            <p:ph type="dt" sz="half" idx="2"/>
          </p:nvPr>
        </p:nvSpPr>
        <p:spPr>
          <a:xfrm>
            <a:off x="0" y="695071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DD15D6-A9B4-3042-866A-9FB9B65F9C96}" type="datetimeFigureOut">
              <a:rPr lang="sv-SE" smtClean="0"/>
              <a:t>2022-11-29</a:t>
            </a:fld>
            <a:endParaRPr lang="sv-SE"/>
          </a:p>
        </p:txBody>
      </p:sp>
      <p:sp>
        <p:nvSpPr>
          <p:cNvPr id="6" name="Platshållare för bildnummer 5">
            <a:extLst>
              <a:ext uri="{FF2B5EF4-FFF2-40B4-BE49-F238E27FC236}">
                <a16:creationId xmlns:a16="http://schemas.microsoft.com/office/drawing/2014/main" id="{5FB15E98-CB26-544E-B8EA-BD2ACD2C1A5F}"/>
              </a:ext>
            </a:extLst>
          </p:cNvPr>
          <p:cNvSpPr>
            <a:spLocks noGrp="1"/>
          </p:cNvSpPr>
          <p:nvPr>
            <p:ph type="sldNum" sz="quarter" idx="4"/>
          </p:nvPr>
        </p:nvSpPr>
        <p:spPr>
          <a:xfrm>
            <a:off x="9058656" y="697690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472FC5-4415-FC40-AEF8-6F204353BA67}" type="slidenum">
              <a:rPr lang="sv-SE" smtClean="0"/>
              <a:t>‹#›</a:t>
            </a:fld>
            <a:endParaRPr lang="sv-SE"/>
          </a:p>
        </p:txBody>
      </p:sp>
      <p:pic>
        <p:nvPicPr>
          <p:cNvPr id="7" name="Bildobjekt 6">
            <a:extLst>
              <a:ext uri="{FF2B5EF4-FFF2-40B4-BE49-F238E27FC236}">
                <a16:creationId xmlns:a16="http://schemas.microsoft.com/office/drawing/2014/main" id="{DC9EA854-7DC1-2D19-43EB-851F46E60B6B}"/>
              </a:ext>
            </a:extLst>
          </p:cNvPr>
          <p:cNvPicPr>
            <a:picLocks noChangeAspect="1"/>
          </p:cNvPicPr>
          <p:nvPr userDrawn="1"/>
        </p:nvPicPr>
        <p:blipFill>
          <a:blip r:embed="rId16"/>
          <a:srcRect/>
          <a:stretch/>
        </p:blipFill>
        <p:spPr>
          <a:xfrm rot="5400000">
            <a:off x="4840105" y="1327979"/>
            <a:ext cx="821132" cy="9755158"/>
          </a:xfrm>
          <a:prstGeom prst="rect">
            <a:avLst/>
          </a:prstGeom>
        </p:spPr>
      </p:pic>
    </p:spTree>
    <p:extLst>
      <p:ext uri="{BB962C8B-B14F-4D97-AF65-F5344CB8AC3E}">
        <p14:creationId xmlns:p14="http://schemas.microsoft.com/office/powerpoint/2010/main" val="1473802526"/>
      </p:ext>
    </p:extLst>
  </p:cSld>
  <p:clrMap bg1="lt1" tx1="dk1" bg2="lt2" tx2="dk2" accent1="accent1" accent2="accent2" accent3="accent3" accent4="accent4" accent5="accent5" accent6="accent6" hlink="hlink" folHlink="folHlink"/>
  <p:sldLayoutIdLst>
    <p:sldLayoutId id="2147483701" r:id="rId1"/>
    <p:sldLayoutId id="2147483672" r:id="rId2"/>
    <p:sldLayoutId id="2147483664" r:id="rId3"/>
    <p:sldLayoutId id="2147483675" r:id="rId4"/>
    <p:sldLayoutId id="2147483662" r:id="rId5"/>
    <p:sldLayoutId id="2147483676" r:id="rId6"/>
    <p:sldLayoutId id="2147483667" r:id="rId7"/>
    <p:sldLayoutId id="2147483677" r:id="rId8"/>
    <p:sldLayoutId id="2147483668" r:id="rId9"/>
    <p:sldLayoutId id="2147483669" r:id="rId10"/>
    <p:sldLayoutId id="2147483670" r:id="rId11"/>
    <p:sldLayoutId id="2147483671" r:id="rId12"/>
    <p:sldLayoutId id="2147483674" r:id="rId13"/>
    <p:sldLayoutId id="2147483716" r:id="rId14"/>
  </p:sldLayoutIdLst>
  <p:txStyles>
    <p:titleStyle>
      <a:lvl1pPr algn="l" defTabSz="914400" rtl="0" eaLnBrk="1" latinLnBrk="0" hangingPunct="1">
        <a:lnSpc>
          <a:spcPct val="90000"/>
        </a:lnSpc>
        <a:spcBef>
          <a:spcPct val="0"/>
        </a:spcBef>
        <a:buNone/>
        <a:defRPr sz="4000" b="1" i="1"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00000"/>
        </a:lnSpc>
        <a:spcBef>
          <a:spcPts val="200"/>
        </a:spcBef>
        <a:spcAft>
          <a:spcPts val="500"/>
        </a:spcAft>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5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5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5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5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89" userDrawn="1">
          <p15:clr>
            <a:srgbClr val="F26B43"/>
          </p15:clr>
        </p15:guide>
        <p15:guide id="2" pos="3840" userDrawn="1">
          <p15:clr>
            <a:srgbClr val="F26B43"/>
          </p15:clr>
        </p15:guide>
        <p15:guide id="3" orient="horz" pos="3634" userDrawn="1">
          <p15:clr>
            <a:srgbClr val="F26B43"/>
          </p15:clr>
        </p15:guide>
        <p15:guide id="4" pos="234" userDrawn="1">
          <p15:clr>
            <a:srgbClr val="F26B43"/>
          </p15:clr>
        </p15:guide>
        <p15:guide id="5" pos="7446" userDrawn="1">
          <p15:clr>
            <a:srgbClr val="F26B43"/>
          </p15:clr>
        </p15:guide>
        <p15:guide id="6" orient="horz" pos="3407" userDrawn="1">
          <p15:clr>
            <a:srgbClr val="F26B43"/>
          </p15:clr>
        </p15:guide>
        <p15:guide id="7" pos="6380" userDrawn="1">
          <p15:clr>
            <a:srgbClr val="F26B43"/>
          </p15:clr>
        </p15:guide>
        <p15:guide id="8" orient="horz" pos="415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46553166-DAC1-5345-8C8A-B026DBA26EC7}"/>
              </a:ext>
            </a:extLst>
          </p:cNvPr>
          <p:cNvSpPr>
            <a:spLocks noGrp="1"/>
          </p:cNvSpPr>
          <p:nvPr>
            <p:ph type="title"/>
          </p:nvPr>
        </p:nvSpPr>
        <p:spPr>
          <a:xfrm>
            <a:off x="838200" y="365125"/>
            <a:ext cx="9110663" cy="1325563"/>
          </a:xfrm>
          <a:prstGeom prst="rect">
            <a:avLst/>
          </a:prstGeom>
        </p:spPr>
        <p:txBody>
          <a:bodyPr vert="horz" lIns="91440" tIns="45720" rIns="91440" bIns="45720" rtlCol="0" anchor="ctr">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90E83477-464E-0246-A0D9-B313BF7F836D}"/>
              </a:ext>
            </a:extLst>
          </p:cNvPr>
          <p:cNvSpPr>
            <a:spLocks noGrp="1"/>
          </p:cNvSpPr>
          <p:nvPr>
            <p:ph type="body" idx="1"/>
          </p:nvPr>
        </p:nvSpPr>
        <p:spPr>
          <a:xfrm>
            <a:off x="838200" y="1825627"/>
            <a:ext cx="9110663" cy="2835584"/>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B53C649-0C3E-A040-B942-234978FFBDCA}"/>
              </a:ext>
            </a:extLst>
          </p:cNvPr>
          <p:cNvSpPr>
            <a:spLocks noGrp="1"/>
          </p:cNvSpPr>
          <p:nvPr>
            <p:ph type="dt" sz="half" idx="2"/>
          </p:nvPr>
        </p:nvSpPr>
        <p:spPr>
          <a:xfrm>
            <a:off x="0" y="695071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DD15D6-A9B4-3042-866A-9FB9B65F9C96}" type="datetimeFigureOut">
              <a:rPr lang="sv-SE" smtClean="0"/>
              <a:t>2022-11-29</a:t>
            </a:fld>
            <a:endParaRPr lang="sv-SE"/>
          </a:p>
        </p:txBody>
      </p:sp>
      <p:sp>
        <p:nvSpPr>
          <p:cNvPr id="6" name="Platshållare för bildnummer 5">
            <a:extLst>
              <a:ext uri="{FF2B5EF4-FFF2-40B4-BE49-F238E27FC236}">
                <a16:creationId xmlns:a16="http://schemas.microsoft.com/office/drawing/2014/main" id="{5FB15E98-CB26-544E-B8EA-BD2ACD2C1A5F}"/>
              </a:ext>
            </a:extLst>
          </p:cNvPr>
          <p:cNvSpPr>
            <a:spLocks noGrp="1"/>
          </p:cNvSpPr>
          <p:nvPr>
            <p:ph type="sldNum" sz="quarter" idx="4"/>
          </p:nvPr>
        </p:nvSpPr>
        <p:spPr>
          <a:xfrm>
            <a:off x="9058656" y="697690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472FC5-4415-FC40-AEF8-6F204353BA67}" type="slidenum">
              <a:rPr lang="sv-SE" smtClean="0"/>
              <a:t>‹#›</a:t>
            </a:fld>
            <a:endParaRPr lang="sv-SE"/>
          </a:p>
        </p:txBody>
      </p:sp>
      <p:pic>
        <p:nvPicPr>
          <p:cNvPr id="7" name="Bildobjekt 6">
            <a:extLst>
              <a:ext uri="{FF2B5EF4-FFF2-40B4-BE49-F238E27FC236}">
                <a16:creationId xmlns:a16="http://schemas.microsoft.com/office/drawing/2014/main" id="{DC9EA854-7DC1-2D19-43EB-851F46E60B6B}"/>
              </a:ext>
            </a:extLst>
          </p:cNvPr>
          <p:cNvPicPr>
            <a:picLocks noChangeAspect="1"/>
          </p:cNvPicPr>
          <p:nvPr userDrawn="1"/>
        </p:nvPicPr>
        <p:blipFill rotWithShape="1">
          <a:blip r:embed="rId15"/>
          <a:srcRect t="53469" r="55534"/>
          <a:stretch/>
        </p:blipFill>
        <p:spPr>
          <a:xfrm>
            <a:off x="10316756" y="2652671"/>
            <a:ext cx="296062" cy="3680576"/>
          </a:xfrm>
          <a:prstGeom prst="rect">
            <a:avLst/>
          </a:prstGeom>
        </p:spPr>
      </p:pic>
      <p:pic>
        <p:nvPicPr>
          <p:cNvPr id="9" name="Bildobjekt 8">
            <a:extLst>
              <a:ext uri="{FF2B5EF4-FFF2-40B4-BE49-F238E27FC236}">
                <a16:creationId xmlns:a16="http://schemas.microsoft.com/office/drawing/2014/main" id="{6022CCAD-46C8-0824-11FA-E2B530AAC500}"/>
              </a:ext>
            </a:extLst>
          </p:cNvPr>
          <p:cNvPicPr>
            <a:picLocks noChangeAspect="1"/>
          </p:cNvPicPr>
          <p:nvPr userDrawn="1"/>
        </p:nvPicPr>
        <p:blipFill rotWithShape="1">
          <a:blip r:embed="rId15"/>
          <a:srcRect l="72238" t="90309"/>
          <a:stretch/>
        </p:blipFill>
        <p:spPr>
          <a:xfrm rot="5400000">
            <a:off x="11058030" y="222472"/>
            <a:ext cx="227968" cy="945345"/>
          </a:xfrm>
          <a:prstGeom prst="rect">
            <a:avLst/>
          </a:prstGeom>
        </p:spPr>
      </p:pic>
      <p:pic>
        <p:nvPicPr>
          <p:cNvPr id="11" name="Bildobjekt 10">
            <a:extLst>
              <a:ext uri="{FF2B5EF4-FFF2-40B4-BE49-F238E27FC236}">
                <a16:creationId xmlns:a16="http://schemas.microsoft.com/office/drawing/2014/main" id="{1DA78C67-B42E-F6DA-C8B9-6C575167071E}"/>
              </a:ext>
            </a:extLst>
          </p:cNvPr>
          <p:cNvPicPr>
            <a:picLocks noChangeAspect="1"/>
          </p:cNvPicPr>
          <p:nvPr userDrawn="1"/>
        </p:nvPicPr>
        <p:blipFill rotWithShape="1">
          <a:blip r:embed="rId15"/>
          <a:srcRect l="65763" t="81701" r="-7631" b="11269"/>
          <a:stretch/>
        </p:blipFill>
        <p:spPr>
          <a:xfrm rot="5400000">
            <a:off x="10828308" y="1054839"/>
            <a:ext cx="343786" cy="685800"/>
          </a:xfrm>
          <a:prstGeom prst="rect">
            <a:avLst/>
          </a:prstGeom>
        </p:spPr>
      </p:pic>
      <p:pic>
        <p:nvPicPr>
          <p:cNvPr id="12" name="Bildobjekt 11">
            <a:extLst>
              <a:ext uri="{FF2B5EF4-FFF2-40B4-BE49-F238E27FC236}">
                <a16:creationId xmlns:a16="http://schemas.microsoft.com/office/drawing/2014/main" id="{8AA540D3-0907-6B2A-B38F-0BAD97062516}"/>
              </a:ext>
            </a:extLst>
          </p:cNvPr>
          <p:cNvPicPr>
            <a:picLocks noChangeAspect="1"/>
          </p:cNvPicPr>
          <p:nvPr userDrawn="1"/>
        </p:nvPicPr>
        <p:blipFill rotWithShape="1">
          <a:blip r:embed="rId15"/>
          <a:srcRect l="65762" t="72551" b="19117"/>
          <a:stretch/>
        </p:blipFill>
        <p:spPr>
          <a:xfrm rot="5400000">
            <a:off x="10902114" y="1720517"/>
            <a:ext cx="281135" cy="812800"/>
          </a:xfrm>
          <a:prstGeom prst="rect">
            <a:avLst/>
          </a:prstGeom>
        </p:spPr>
      </p:pic>
      <p:pic>
        <p:nvPicPr>
          <p:cNvPr id="13" name="Bildobjekt 12">
            <a:extLst>
              <a:ext uri="{FF2B5EF4-FFF2-40B4-BE49-F238E27FC236}">
                <a16:creationId xmlns:a16="http://schemas.microsoft.com/office/drawing/2014/main" id="{544B1088-E5FC-312F-4C97-BA5AAC4CE524}"/>
              </a:ext>
            </a:extLst>
          </p:cNvPr>
          <p:cNvPicPr>
            <a:picLocks noChangeAspect="1"/>
          </p:cNvPicPr>
          <p:nvPr userDrawn="1"/>
        </p:nvPicPr>
        <p:blipFill rotWithShape="1">
          <a:blip r:embed="rId15"/>
          <a:srcRect l="65762" t="60780" b="28718"/>
          <a:stretch/>
        </p:blipFill>
        <p:spPr>
          <a:xfrm rot="5400000">
            <a:off x="11028967" y="2312536"/>
            <a:ext cx="281135" cy="1024466"/>
          </a:xfrm>
          <a:prstGeom prst="rect">
            <a:avLst/>
          </a:prstGeom>
        </p:spPr>
      </p:pic>
      <p:pic>
        <p:nvPicPr>
          <p:cNvPr id="14" name="Bildobjekt 13">
            <a:extLst>
              <a:ext uri="{FF2B5EF4-FFF2-40B4-BE49-F238E27FC236}">
                <a16:creationId xmlns:a16="http://schemas.microsoft.com/office/drawing/2014/main" id="{78210899-3EDF-1EFB-5907-881C1CAB3DE8}"/>
              </a:ext>
            </a:extLst>
          </p:cNvPr>
          <p:cNvPicPr>
            <a:picLocks noChangeAspect="1"/>
          </p:cNvPicPr>
          <p:nvPr userDrawn="1"/>
        </p:nvPicPr>
        <p:blipFill rotWithShape="1">
          <a:blip r:embed="rId15"/>
          <a:srcRect l="65762" t="44984" b="41129"/>
          <a:stretch/>
        </p:blipFill>
        <p:spPr>
          <a:xfrm rot="5400000">
            <a:off x="11123359" y="2915995"/>
            <a:ext cx="244100" cy="1176216"/>
          </a:xfrm>
          <a:prstGeom prst="rect">
            <a:avLst/>
          </a:prstGeom>
        </p:spPr>
      </p:pic>
      <p:pic>
        <p:nvPicPr>
          <p:cNvPr id="15" name="Bildobjekt 14">
            <a:extLst>
              <a:ext uri="{FF2B5EF4-FFF2-40B4-BE49-F238E27FC236}">
                <a16:creationId xmlns:a16="http://schemas.microsoft.com/office/drawing/2014/main" id="{114F4699-1FFB-169D-3A04-E83D5A2E641A}"/>
              </a:ext>
            </a:extLst>
          </p:cNvPr>
          <p:cNvPicPr>
            <a:picLocks noChangeAspect="1"/>
          </p:cNvPicPr>
          <p:nvPr userDrawn="1"/>
        </p:nvPicPr>
        <p:blipFill rotWithShape="1">
          <a:blip r:embed="rId15"/>
          <a:srcRect l="65761" t="33093" r="1" b="56926"/>
          <a:stretch/>
        </p:blipFill>
        <p:spPr>
          <a:xfrm rot="5400000">
            <a:off x="10993056" y="3696605"/>
            <a:ext cx="281136" cy="973666"/>
          </a:xfrm>
          <a:prstGeom prst="rect">
            <a:avLst/>
          </a:prstGeom>
        </p:spPr>
      </p:pic>
      <p:pic>
        <p:nvPicPr>
          <p:cNvPr id="16" name="Bildobjekt 15">
            <a:extLst>
              <a:ext uri="{FF2B5EF4-FFF2-40B4-BE49-F238E27FC236}">
                <a16:creationId xmlns:a16="http://schemas.microsoft.com/office/drawing/2014/main" id="{67767F92-56B6-1A5C-0989-A696AC11DAD8}"/>
              </a:ext>
            </a:extLst>
          </p:cNvPr>
          <p:cNvPicPr>
            <a:picLocks noChangeAspect="1"/>
          </p:cNvPicPr>
          <p:nvPr userDrawn="1"/>
        </p:nvPicPr>
        <p:blipFill rotWithShape="1">
          <a:blip r:embed="rId15"/>
          <a:srcRect l="65762" t="22331" b="67254"/>
          <a:stretch/>
        </p:blipFill>
        <p:spPr>
          <a:xfrm rot="5400000">
            <a:off x="10972184" y="4373290"/>
            <a:ext cx="281134" cy="1016000"/>
          </a:xfrm>
          <a:prstGeom prst="rect">
            <a:avLst/>
          </a:prstGeom>
        </p:spPr>
      </p:pic>
      <p:pic>
        <p:nvPicPr>
          <p:cNvPr id="17" name="Bildobjekt 16">
            <a:extLst>
              <a:ext uri="{FF2B5EF4-FFF2-40B4-BE49-F238E27FC236}">
                <a16:creationId xmlns:a16="http://schemas.microsoft.com/office/drawing/2014/main" id="{5F4126C3-C6CB-311E-2BAC-7EB73518B513}"/>
              </a:ext>
            </a:extLst>
          </p:cNvPr>
          <p:cNvPicPr>
            <a:picLocks noChangeAspect="1"/>
          </p:cNvPicPr>
          <p:nvPr userDrawn="1"/>
        </p:nvPicPr>
        <p:blipFill rotWithShape="1">
          <a:blip r:embed="rId15"/>
          <a:srcRect l="71093" t="11402" b="79101"/>
          <a:stretch/>
        </p:blipFill>
        <p:spPr>
          <a:xfrm rot="5400000">
            <a:off x="11001836" y="5094039"/>
            <a:ext cx="237355" cy="926425"/>
          </a:xfrm>
          <a:prstGeom prst="rect">
            <a:avLst/>
          </a:prstGeom>
        </p:spPr>
      </p:pic>
      <p:pic>
        <p:nvPicPr>
          <p:cNvPr id="18" name="Bildobjekt 17">
            <a:extLst>
              <a:ext uri="{FF2B5EF4-FFF2-40B4-BE49-F238E27FC236}">
                <a16:creationId xmlns:a16="http://schemas.microsoft.com/office/drawing/2014/main" id="{F1D6C02F-9D93-CBFC-BEA5-05AF74ECEC6C}"/>
              </a:ext>
            </a:extLst>
          </p:cNvPr>
          <p:cNvPicPr>
            <a:picLocks noChangeAspect="1"/>
          </p:cNvPicPr>
          <p:nvPr userDrawn="1"/>
        </p:nvPicPr>
        <p:blipFill rotWithShape="1">
          <a:blip r:embed="rId15"/>
          <a:srcRect l="70418" b="90340"/>
          <a:stretch/>
        </p:blipFill>
        <p:spPr>
          <a:xfrm rot="5400000">
            <a:off x="11007005" y="5742944"/>
            <a:ext cx="242905" cy="942312"/>
          </a:xfrm>
          <a:prstGeom prst="rect">
            <a:avLst/>
          </a:prstGeom>
        </p:spPr>
      </p:pic>
    </p:spTree>
    <p:extLst>
      <p:ext uri="{BB962C8B-B14F-4D97-AF65-F5344CB8AC3E}">
        <p14:creationId xmlns:p14="http://schemas.microsoft.com/office/powerpoint/2010/main" val="149062275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xStyles>
    <p:titleStyle>
      <a:lvl1pPr algn="l" defTabSz="914400" rtl="0" eaLnBrk="1" latinLnBrk="0" hangingPunct="1">
        <a:lnSpc>
          <a:spcPct val="90000"/>
        </a:lnSpc>
        <a:spcBef>
          <a:spcPct val="0"/>
        </a:spcBef>
        <a:buNone/>
        <a:defRPr sz="4000" b="1" i="1"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00000"/>
        </a:lnSpc>
        <a:spcBef>
          <a:spcPts val="200"/>
        </a:spcBef>
        <a:spcAft>
          <a:spcPts val="500"/>
        </a:spcAft>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5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5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5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5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89" userDrawn="1">
          <p15:clr>
            <a:srgbClr val="F26B43"/>
          </p15:clr>
        </p15:guide>
        <p15:guide id="2" pos="3840" userDrawn="1">
          <p15:clr>
            <a:srgbClr val="F26B43"/>
          </p15:clr>
        </p15:guide>
        <p15:guide id="3" orient="horz" pos="3634" userDrawn="1">
          <p15:clr>
            <a:srgbClr val="F26B43"/>
          </p15:clr>
        </p15:guide>
        <p15:guide id="4" pos="234" userDrawn="1">
          <p15:clr>
            <a:srgbClr val="F26B43"/>
          </p15:clr>
        </p15:guide>
        <p15:guide id="5" pos="7446" userDrawn="1">
          <p15:clr>
            <a:srgbClr val="F26B43"/>
          </p15:clr>
        </p15:guide>
        <p15:guide id="6" orient="horz" pos="3407" userDrawn="1">
          <p15:clr>
            <a:srgbClr val="F26B43"/>
          </p15:clr>
        </p15:guide>
        <p15:guide id="7" pos="6267" userDrawn="1">
          <p15:clr>
            <a:srgbClr val="F26B43"/>
          </p15:clr>
        </p15:guide>
        <p15:guide id="8" orient="horz" pos="3974" userDrawn="1">
          <p15:clr>
            <a:srgbClr val="F26B43"/>
          </p15:clr>
        </p15:guide>
        <p15:guide id="9" pos="674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63F74B-6D9E-D99A-89FF-F78F9511377D}"/>
              </a:ext>
            </a:extLst>
          </p:cNvPr>
          <p:cNvSpPr>
            <a:spLocks noGrp="1"/>
          </p:cNvSpPr>
          <p:nvPr>
            <p:ph type="ctrTitle"/>
          </p:nvPr>
        </p:nvSpPr>
        <p:spPr>
          <a:xfrm>
            <a:off x="471853" y="465667"/>
            <a:ext cx="10908751" cy="1413933"/>
          </a:xfrm>
        </p:spPr>
        <p:txBody>
          <a:bodyPr/>
          <a:lstStyle/>
          <a:p>
            <a:pPr algn="l"/>
            <a:r>
              <a:rPr lang="sv-SE" sz="4400" dirty="0"/>
              <a:t>Information från projekt Gemensam utveckling av datalager</a:t>
            </a:r>
          </a:p>
        </p:txBody>
      </p:sp>
      <p:sp>
        <p:nvSpPr>
          <p:cNvPr id="5" name="textruta 4">
            <a:extLst>
              <a:ext uri="{FF2B5EF4-FFF2-40B4-BE49-F238E27FC236}">
                <a16:creationId xmlns:a16="http://schemas.microsoft.com/office/drawing/2014/main" id="{894B4345-6247-A694-64AC-AC55E970F84E}"/>
              </a:ext>
            </a:extLst>
          </p:cNvPr>
          <p:cNvSpPr txBox="1"/>
          <p:nvPr/>
        </p:nvSpPr>
        <p:spPr>
          <a:xfrm>
            <a:off x="471853" y="1997839"/>
            <a:ext cx="11090868" cy="4031873"/>
          </a:xfrm>
          <a:prstGeom prst="rect">
            <a:avLst/>
          </a:prstGeom>
          <a:noFill/>
        </p:spPr>
        <p:txBody>
          <a:bodyPr wrap="square">
            <a:spAutoFit/>
          </a:bodyPr>
          <a:lstStyle/>
          <a:p>
            <a:pPr lvl="0"/>
            <a:r>
              <a:rPr lang="sv-SE" sz="2800" b="1" dirty="0">
                <a:effectLst/>
                <a:latin typeface="Calibri" panose="020F0502020204030204" pitchFamily="34" charset="0"/>
                <a:ea typeface="Times New Roman" panose="02020603050405020304" pitchFamily="18" charset="0"/>
              </a:rPr>
              <a:t>Agenda</a:t>
            </a:r>
          </a:p>
          <a:p>
            <a:pPr marL="457200" lvl="0" indent="-457200">
              <a:buFont typeface="Arial" panose="020B0604020202020204" pitchFamily="34" charset="0"/>
              <a:buChar char="•"/>
            </a:pPr>
            <a:r>
              <a:rPr lang="sv-SE" sz="2000" dirty="0">
                <a:effectLst/>
                <a:latin typeface="Calibri" panose="020F0502020204030204" pitchFamily="34" charset="0"/>
                <a:ea typeface="Times New Roman" panose="02020603050405020304" pitchFamily="18" charset="0"/>
              </a:rPr>
              <a:t>Uppdaterat direktiv och projektplan</a:t>
            </a:r>
          </a:p>
          <a:p>
            <a:pPr marL="457200" lvl="0" indent="-457200">
              <a:buFont typeface="Arial" panose="020B0604020202020204" pitchFamily="34" charset="0"/>
              <a:buChar char="•"/>
            </a:pPr>
            <a:r>
              <a:rPr lang="sv-SE" sz="2000" dirty="0">
                <a:effectLst/>
                <a:latin typeface="Calibri" panose="020F0502020204030204" pitchFamily="34" charset="0"/>
                <a:ea typeface="Times New Roman" panose="02020603050405020304" pitchFamily="18" charset="0"/>
              </a:rPr>
              <a:t>Uppdaterat projektmål</a:t>
            </a:r>
          </a:p>
          <a:p>
            <a:pPr marL="457200" lvl="0" indent="-457200">
              <a:buFont typeface="Arial" panose="020B0604020202020204" pitchFamily="34" charset="0"/>
              <a:buChar char="•"/>
            </a:pPr>
            <a:r>
              <a:rPr lang="sv-SE" sz="2000" dirty="0">
                <a:latin typeface="Calibri" panose="020F0502020204030204" pitchFamily="34" charset="0"/>
                <a:ea typeface="Times New Roman" panose="02020603050405020304" pitchFamily="18" charset="0"/>
              </a:rPr>
              <a:t>Tidplan och upplägg för genomförande</a:t>
            </a:r>
          </a:p>
          <a:p>
            <a:pPr marL="457200" lvl="0" indent="-457200">
              <a:buFont typeface="Arial" panose="020B0604020202020204" pitchFamily="34" charset="0"/>
              <a:buChar char="•"/>
            </a:pPr>
            <a:r>
              <a:rPr lang="sv-SE" sz="2000" dirty="0">
                <a:latin typeface="Calibri" panose="020F0502020204030204" pitchFamily="34" charset="0"/>
                <a:ea typeface="Times New Roman" panose="02020603050405020304" pitchFamily="18" charset="0"/>
              </a:rPr>
              <a:t>Var står vi just nu? Vad gör vi just nu?</a:t>
            </a:r>
          </a:p>
          <a:p>
            <a:pPr marL="457200" lvl="0" indent="-457200">
              <a:buFont typeface="Arial" panose="020B0604020202020204" pitchFamily="34" charset="0"/>
              <a:buChar char="•"/>
            </a:pPr>
            <a:r>
              <a:rPr lang="sv-SE" sz="2000" dirty="0">
                <a:latin typeface="Calibri" panose="020F0502020204030204" pitchFamily="34" charset="0"/>
                <a:ea typeface="Times New Roman" panose="02020603050405020304" pitchFamily="18" charset="0"/>
              </a:rPr>
              <a:t>Förmodat status vid etappavslut, förmodad restlista och rapporteringar vi inte hanterar m.m.</a:t>
            </a:r>
          </a:p>
          <a:p>
            <a:pPr marL="457200" lvl="0" indent="-457200">
              <a:buFont typeface="Arial" panose="020B0604020202020204" pitchFamily="34" charset="0"/>
              <a:buChar char="•"/>
            </a:pPr>
            <a:r>
              <a:rPr lang="sv-SE" sz="2000" dirty="0">
                <a:latin typeface="Calibri" panose="020F0502020204030204" pitchFamily="34" charset="0"/>
                <a:ea typeface="Times New Roman" panose="02020603050405020304" pitchFamily="18" charset="0"/>
              </a:rPr>
              <a:t>Prioriteringsmodell och kartläggning behovsområden gällande utdata</a:t>
            </a:r>
          </a:p>
          <a:p>
            <a:pPr marL="457200" lvl="0" indent="-457200">
              <a:buFont typeface="Arial" panose="020B0604020202020204" pitchFamily="34" charset="0"/>
              <a:buChar char="•"/>
            </a:pPr>
            <a:r>
              <a:rPr lang="sv-SE" sz="2000" dirty="0">
                <a:latin typeface="Calibri" panose="020F0502020204030204" pitchFamily="34" charset="0"/>
                <a:ea typeface="Times New Roman" panose="02020603050405020304" pitchFamily="18" charset="0"/>
              </a:rPr>
              <a:t>Vad innebär Sussa datalager för region?</a:t>
            </a:r>
          </a:p>
          <a:p>
            <a:pPr marL="457200" lvl="0" indent="-457200">
              <a:buFont typeface="Arial" panose="020B0604020202020204" pitchFamily="34" charset="0"/>
              <a:buChar char="•"/>
            </a:pPr>
            <a:r>
              <a:rPr lang="sv-SE" sz="2000" dirty="0">
                <a:latin typeface="Calibri" panose="020F0502020204030204" pitchFamily="34" charset="0"/>
                <a:ea typeface="Times New Roman" panose="02020603050405020304" pitchFamily="18" charset="0"/>
              </a:rPr>
              <a:t>Vad behöver regionen göra?</a:t>
            </a:r>
          </a:p>
          <a:p>
            <a:pPr marL="457200" lvl="0" indent="-457200">
              <a:buFont typeface="Arial" panose="020B0604020202020204" pitchFamily="34" charset="0"/>
              <a:buChar char="•"/>
            </a:pPr>
            <a:r>
              <a:rPr lang="sv-SE" sz="2000" dirty="0">
                <a:latin typeface="Calibri" panose="020F0502020204030204" pitchFamily="34" charset="0"/>
                <a:ea typeface="Times New Roman" panose="02020603050405020304" pitchFamily="18" charset="0"/>
              </a:rPr>
              <a:t>Frågor och dialog</a:t>
            </a:r>
          </a:p>
          <a:p>
            <a:pPr marL="457200" lvl="0" indent="-457200">
              <a:buFont typeface="Arial" panose="020B0604020202020204" pitchFamily="34" charset="0"/>
              <a:buChar char="•"/>
            </a:pPr>
            <a:endParaRPr lang="sv-SE" sz="2000" b="1" dirty="0">
              <a:latin typeface="Calibri" panose="020F0502020204030204" pitchFamily="34" charset="0"/>
              <a:ea typeface="Times New Roman" panose="02020603050405020304" pitchFamily="18" charset="0"/>
            </a:endParaRPr>
          </a:p>
          <a:p>
            <a:pPr marL="457200" lvl="0" indent="-457200">
              <a:buFont typeface="Arial" panose="020B0604020202020204" pitchFamily="34" charset="0"/>
              <a:buChar char="•"/>
            </a:pPr>
            <a:endParaRPr lang="sv-SE" sz="2800" b="1"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650575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73AB49-901E-5E2F-D435-B06924152FCD}"/>
              </a:ext>
            </a:extLst>
          </p:cNvPr>
          <p:cNvSpPr>
            <a:spLocks noGrp="1"/>
          </p:cNvSpPr>
          <p:nvPr>
            <p:ph type="title"/>
          </p:nvPr>
        </p:nvSpPr>
        <p:spPr>
          <a:xfrm>
            <a:off x="407987" y="463303"/>
            <a:ext cx="10765110" cy="495617"/>
          </a:xfrm>
        </p:spPr>
        <p:txBody>
          <a:bodyPr/>
          <a:lstStyle/>
          <a:p>
            <a:r>
              <a:rPr lang="sv-SE" dirty="0"/>
              <a:t>Rapporteringar vi inte hanterar i GUAD forts.</a:t>
            </a:r>
          </a:p>
        </p:txBody>
      </p:sp>
      <p:sp>
        <p:nvSpPr>
          <p:cNvPr id="6" name="textruta 5">
            <a:extLst>
              <a:ext uri="{FF2B5EF4-FFF2-40B4-BE49-F238E27FC236}">
                <a16:creationId xmlns:a16="http://schemas.microsoft.com/office/drawing/2014/main" id="{F743F32A-7204-9500-D38D-F27B977CE396}"/>
              </a:ext>
            </a:extLst>
          </p:cNvPr>
          <p:cNvSpPr txBox="1"/>
          <p:nvPr/>
        </p:nvSpPr>
        <p:spPr>
          <a:xfrm>
            <a:off x="344237" y="1029595"/>
            <a:ext cx="10704150" cy="707886"/>
          </a:xfrm>
          <a:prstGeom prst="rect">
            <a:avLst/>
          </a:prstGeom>
          <a:noFill/>
        </p:spPr>
        <p:txBody>
          <a:bodyPr wrap="square" rtlCol="0">
            <a:spAutoFit/>
          </a:bodyPr>
          <a:lstStyle/>
          <a:p>
            <a:pPr algn="l"/>
            <a:r>
              <a:rPr lang="sv-SE" sz="2000" dirty="0"/>
              <a:t>Teknisk etablering/Cambio</a:t>
            </a:r>
          </a:p>
          <a:p>
            <a:pPr algn="l"/>
            <a:r>
              <a:rPr lang="sv-SE" sz="2000" dirty="0"/>
              <a:t> </a:t>
            </a:r>
          </a:p>
        </p:txBody>
      </p:sp>
      <p:graphicFrame>
        <p:nvGraphicFramePr>
          <p:cNvPr id="7" name="Tabell 6">
            <a:extLst>
              <a:ext uri="{FF2B5EF4-FFF2-40B4-BE49-F238E27FC236}">
                <a16:creationId xmlns:a16="http://schemas.microsoft.com/office/drawing/2014/main" id="{D3ADD4EA-59CD-B6A4-A749-DB30DB10E650}"/>
              </a:ext>
            </a:extLst>
          </p:cNvPr>
          <p:cNvGraphicFramePr>
            <a:graphicFrameLocks noGrp="1"/>
          </p:cNvGraphicFramePr>
          <p:nvPr>
            <p:extLst>
              <p:ext uri="{D42A27DB-BD31-4B8C-83A1-F6EECF244321}">
                <p14:modId xmlns:p14="http://schemas.microsoft.com/office/powerpoint/2010/main" val="3820704613"/>
              </p:ext>
            </p:extLst>
          </p:nvPr>
        </p:nvGraphicFramePr>
        <p:xfrm>
          <a:off x="407987" y="1505344"/>
          <a:ext cx="11122162" cy="912688"/>
        </p:xfrm>
        <a:graphic>
          <a:graphicData uri="http://schemas.openxmlformats.org/drawingml/2006/table">
            <a:tbl>
              <a:tblPr firstRow="1" firstCol="1" bandRow="1">
                <a:tableStyleId>{5C22544A-7EE6-4342-B048-85BDC9FD1C3A}</a:tableStyleId>
              </a:tblPr>
              <a:tblGrid>
                <a:gridCol w="4027569">
                  <a:extLst>
                    <a:ext uri="{9D8B030D-6E8A-4147-A177-3AD203B41FA5}">
                      <a16:colId xmlns:a16="http://schemas.microsoft.com/office/drawing/2014/main" val="98418329"/>
                    </a:ext>
                  </a:extLst>
                </a:gridCol>
                <a:gridCol w="7094593">
                  <a:extLst>
                    <a:ext uri="{9D8B030D-6E8A-4147-A177-3AD203B41FA5}">
                      <a16:colId xmlns:a16="http://schemas.microsoft.com/office/drawing/2014/main" val="1763671127"/>
                    </a:ext>
                  </a:extLst>
                </a:gridCol>
              </a:tblGrid>
              <a:tr h="330280">
                <a:tc>
                  <a:txBody>
                    <a:bodyPr/>
                    <a:lstStyle/>
                    <a:p>
                      <a:pPr marL="92075" indent="0" algn="l">
                        <a:lnSpc>
                          <a:spcPts val="1200"/>
                        </a:lnSpc>
                      </a:pPr>
                      <a:r>
                        <a:rPr lang="sv-SE" sz="1300" b="1" dirty="0">
                          <a:solidFill>
                            <a:schemeClr val="tx1"/>
                          </a:solidFill>
                          <a:effectLst/>
                          <a:latin typeface="+mn-lt"/>
                        </a:rPr>
                        <a:t>Register</a:t>
                      </a:r>
                      <a:endParaRPr lang="sv-SE" sz="1900" b="1" dirty="0">
                        <a:solidFill>
                          <a:schemeClr val="tx1"/>
                        </a:solidFill>
                        <a:effectLst/>
                        <a:latin typeface="+mn-lt"/>
                        <a:ea typeface="Calibri" panose="020F0502020204030204" pitchFamily="34" charset="0"/>
                        <a:cs typeface="Times New Roman" panose="02020603050405020304" pitchFamily="18" charset="0"/>
                      </a:endParaRPr>
                    </a:p>
                  </a:txBody>
                  <a:tcPr marL="23710" marR="23710" marT="0" marB="0" anchor="ctr"/>
                </a:tc>
                <a:tc>
                  <a:txBody>
                    <a:bodyPr/>
                    <a:lstStyle/>
                    <a:p>
                      <a:pPr marL="92075" indent="0">
                        <a:lnSpc>
                          <a:spcPts val="1200"/>
                        </a:lnSpc>
                      </a:pPr>
                      <a:r>
                        <a:rPr lang="sv-SE" sz="1300" b="1" dirty="0">
                          <a:solidFill>
                            <a:schemeClr val="tx1"/>
                          </a:solidFill>
                          <a:effectLst/>
                        </a:rPr>
                        <a:t>Kommentar</a:t>
                      </a:r>
                      <a:endParaRPr lang="sv-SE" sz="19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23710" marR="23710" marT="0" marB="0" anchor="ctr"/>
                </a:tc>
                <a:extLst>
                  <a:ext uri="{0D108BD9-81ED-4DB2-BD59-A6C34878D82A}">
                    <a16:rowId xmlns:a16="http://schemas.microsoft.com/office/drawing/2014/main" val="2314486515"/>
                  </a:ext>
                </a:extLst>
              </a:tr>
              <a:tr h="278739">
                <a:tc>
                  <a:txBody>
                    <a:bodyPr/>
                    <a:lstStyle/>
                    <a:p>
                      <a:pPr marL="92075" indent="0" algn="l">
                        <a:lnSpc>
                          <a:spcPts val="1200"/>
                        </a:lnSpc>
                      </a:pPr>
                      <a:r>
                        <a:rPr lang="sv-SE" sz="1300" b="0" dirty="0">
                          <a:solidFill>
                            <a:schemeClr val="tx1"/>
                          </a:solidFill>
                          <a:effectLst/>
                          <a:latin typeface="+mn-lt"/>
                        </a:rPr>
                        <a:t>Nationella vaccinationsregistret</a:t>
                      </a:r>
                      <a:endParaRPr lang="sv-SE" sz="1300" b="0" dirty="0">
                        <a:solidFill>
                          <a:schemeClr val="tx1"/>
                        </a:solidFill>
                        <a:effectLst/>
                        <a:latin typeface="+mn-lt"/>
                        <a:ea typeface="Calibri" panose="020F0502020204030204" pitchFamily="34" charset="0"/>
                        <a:cs typeface="Times New Roman" panose="02020603050405020304" pitchFamily="18" charset="0"/>
                      </a:endParaRPr>
                    </a:p>
                  </a:txBody>
                  <a:tcPr marL="23710" marR="23710" marT="0" marB="0" anchor="ctr"/>
                </a:tc>
                <a:tc>
                  <a:txBody>
                    <a:bodyPr/>
                    <a:lstStyle/>
                    <a:p>
                      <a:pPr marL="92075" marR="0" lvl="0" indent="0" algn="l" defTabSz="914400" rtl="0" eaLnBrk="1" fontAlgn="auto" latinLnBrk="0" hangingPunct="1">
                        <a:lnSpc>
                          <a:spcPts val="1200"/>
                        </a:lnSpc>
                        <a:spcBef>
                          <a:spcPts val="0"/>
                        </a:spcBef>
                        <a:spcAft>
                          <a:spcPts val="0"/>
                        </a:spcAft>
                        <a:buClrTx/>
                        <a:buSzTx/>
                        <a:buFontTx/>
                        <a:buNone/>
                        <a:tabLst/>
                        <a:defRPr/>
                      </a:pPr>
                      <a:r>
                        <a:rPr lang="sv-SE" sz="1300" dirty="0">
                          <a:effectLst/>
                          <a:latin typeface="+mn-lt"/>
                          <a:ea typeface="Calibri" panose="020F0502020204030204" pitchFamily="34" charset="0"/>
                          <a:cs typeface="Times New Roman" panose="02020603050405020304" pitchFamily="18" charset="0"/>
                        </a:rPr>
                        <a:t>Teknisk etablering har haft genomgång med regioner. Integration måste beställas av region.</a:t>
                      </a:r>
                    </a:p>
                  </a:txBody>
                  <a:tcPr marL="23710" marR="23710" marT="0" marB="0" anchor="ctr"/>
                </a:tc>
                <a:extLst>
                  <a:ext uri="{0D108BD9-81ED-4DB2-BD59-A6C34878D82A}">
                    <a16:rowId xmlns:a16="http://schemas.microsoft.com/office/drawing/2014/main" val="3374921589"/>
                  </a:ext>
                </a:extLst>
              </a:tr>
              <a:tr h="303669">
                <a:tc>
                  <a:txBody>
                    <a:bodyPr/>
                    <a:lstStyle/>
                    <a:p>
                      <a:pPr marL="92075" indent="0" algn="l">
                        <a:lnSpc>
                          <a:spcPts val="1200"/>
                        </a:lnSpc>
                      </a:pPr>
                      <a:r>
                        <a:rPr lang="sv-SE" sz="1300" b="0" dirty="0">
                          <a:solidFill>
                            <a:schemeClr val="tx1"/>
                          </a:solidFill>
                          <a:effectLst/>
                          <a:latin typeface="+mn-lt"/>
                          <a:ea typeface="Calibri" panose="020F0502020204030204" pitchFamily="34" charset="0"/>
                          <a:cs typeface="Times New Roman" panose="02020603050405020304" pitchFamily="18" charset="0"/>
                        </a:rPr>
                        <a:t>Vårdrelaterade infektioner (infektionsverktyget)</a:t>
                      </a:r>
                    </a:p>
                  </a:txBody>
                  <a:tcPr marL="23710" marR="23710" marT="0" marB="0" anchor="ctr"/>
                </a:tc>
                <a:tc>
                  <a:txBody>
                    <a:bodyPr/>
                    <a:lstStyle/>
                    <a:p>
                      <a:pPr marL="92075" marR="0" lvl="0" indent="0" algn="l" defTabSz="914400" rtl="0" eaLnBrk="1" fontAlgn="auto" latinLnBrk="0" hangingPunct="1">
                        <a:lnSpc>
                          <a:spcPts val="1200"/>
                        </a:lnSpc>
                        <a:spcBef>
                          <a:spcPts val="0"/>
                        </a:spcBef>
                        <a:spcAft>
                          <a:spcPts val="0"/>
                        </a:spcAft>
                        <a:buClrTx/>
                        <a:buSzTx/>
                        <a:buFontTx/>
                        <a:buNone/>
                        <a:tabLst/>
                        <a:defRPr/>
                      </a:pPr>
                      <a:r>
                        <a:rPr lang="sv-SE" sz="1300" dirty="0">
                          <a:effectLst/>
                          <a:latin typeface="+mn-lt"/>
                          <a:ea typeface="Calibri" panose="020F0502020204030204" pitchFamily="34" charset="0"/>
                          <a:cs typeface="Times New Roman" panose="02020603050405020304" pitchFamily="18" charset="0"/>
                        </a:rPr>
                        <a:t>Teknisk etablering har haft genomgång med regioner. Integration måste beställas av region.</a:t>
                      </a:r>
                    </a:p>
                  </a:txBody>
                  <a:tcPr marL="23710" marR="23710" marT="0" marB="0" anchor="ctr"/>
                </a:tc>
                <a:extLst>
                  <a:ext uri="{0D108BD9-81ED-4DB2-BD59-A6C34878D82A}">
                    <a16:rowId xmlns:a16="http://schemas.microsoft.com/office/drawing/2014/main" val="2082311321"/>
                  </a:ext>
                </a:extLst>
              </a:tr>
            </a:tbl>
          </a:graphicData>
        </a:graphic>
      </p:graphicFrame>
      <p:sp>
        <p:nvSpPr>
          <p:cNvPr id="8" name="textruta 7">
            <a:extLst>
              <a:ext uri="{FF2B5EF4-FFF2-40B4-BE49-F238E27FC236}">
                <a16:creationId xmlns:a16="http://schemas.microsoft.com/office/drawing/2014/main" id="{C87D938F-5820-4C42-9F4F-703A7BA1FD54}"/>
              </a:ext>
            </a:extLst>
          </p:cNvPr>
          <p:cNvSpPr txBox="1"/>
          <p:nvPr/>
        </p:nvSpPr>
        <p:spPr>
          <a:xfrm>
            <a:off x="344235" y="2786328"/>
            <a:ext cx="11439779" cy="1015663"/>
          </a:xfrm>
          <a:prstGeom prst="rect">
            <a:avLst/>
          </a:prstGeom>
          <a:noFill/>
        </p:spPr>
        <p:txBody>
          <a:bodyPr wrap="square" rtlCol="0">
            <a:spAutoFit/>
          </a:bodyPr>
          <a:lstStyle/>
          <a:p>
            <a:r>
              <a:rPr lang="sv-SE" sz="2000" dirty="0"/>
              <a:t>Cambio: </a:t>
            </a:r>
            <a:r>
              <a:rPr lang="sv-SE" sz="1000" dirty="0"/>
              <a:t>obs! </a:t>
            </a:r>
            <a:r>
              <a:rPr lang="sv-SE" sz="1000" b="0" dirty="0">
                <a:solidFill>
                  <a:schemeClr val="tx1"/>
                </a:solidFill>
                <a:effectLst/>
                <a:latin typeface="+mn-lt"/>
              </a:rPr>
              <a:t>GUAD rapporterar inte på status eller följer upp arbete gällande avtalade Myndighetsrapporteringar</a:t>
            </a:r>
            <a:r>
              <a:rPr lang="sv-SE" sz="2000" b="0" dirty="0">
                <a:solidFill>
                  <a:schemeClr val="tx1"/>
                </a:solidFill>
                <a:effectLst/>
                <a:latin typeface="+mn-lt"/>
              </a:rPr>
              <a:t>.</a:t>
            </a:r>
          </a:p>
          <a:p>
            <a:pPr algn="l"/>
            <a:endParaRPr lang="sv-SE" sz="2000" dirty="0"/>
          </a:p>
          <a:p>
            <a:pPr algn="l"/>
            <a:r>
              <a:rPr lang="sv-SE" sz="2000" dirty="0"/>
              <a:t> </a:t>
            </a:r>
          </a:p>
        </p:txBody>
      </p:sp>
      <p:graphicFrame>
        <p:nvGraphicFramePr>
          <p:cNvPr id="9" name="Tabell 8">
            <a:extLst>
              <a:ext uri="{FF2B5EF4-FFF2-40B4-BE49-F238E27FC236}">
                <a16:creationId xmlns:a16="http://schemas.microsoft.com/office/drawing/2014/main" id="{692B2788-1253-CA26-D48C-D3981204B033}"/>
              </a:ext>
            </a:extLst>
          </p:cNvPr>
          <p:cNvGraphicFramePr>
            <a:graphicFrameLocks noGrp="1"/>
          </p:cNvGraphicFramePr>
          <p:nvPr>
            <p:extLst>
              <p:ext uri="{D42A27DB-BD31-4B8C-83A1-F6EECF244321}">
                <p14:modId xmlns:p14="http://schemas.microsoft.com/office/powerpoint/2010/main" val="3236124138"/>
              </p:ext>
            </p:extLst>
          </p:nvPr>
        </p:nvGraphicFramePr>
        <p:xfrm>
          <a:off x="407985" y="3220389"/>
          <a:ext cx="11122164" cy="1960945"/>
        </p:xfrm>
        <a:graphic>
          <a:graphicData uri="http://schemas.openxmlformats.org/drawingml/2006/table">
            <a:tbl>
              <a:tblPr firstRow="1" firstCol="1" bandRow="1">
                <a:tableStyleId>{5C22544A-7EE6-4342-B048-85BDC9FD1C3A}</a:tableStyleId>
              </a:tblPr>
              <a:tblGrid>
                <a:gridCol w="11122164">
                  <a:extLst>
                    <a:ext uri="{9D8B030D-6E8A-4147-A177-3AD203B41FA5}">
                      <a16:colId xmlns:a16="http://schemas.microsoft.com/office/drawing/2014/main" val="98418329"/>
                    </a:ext>
                  </a:extLst>
                </a:gridCol>
              </a:tblGrid>
              <a:tr h="297831">
                <a:tc>
                  <a:txBody>
                    <a:bodyPr/>
                    <a:lstStyle/>
                    <a:p>
                      <a:pPr marL="92075" indent="0" algn="l">
                        <a:lnSpc>
                          <a:spcPts val="1200"/>
                        </a:lnSpc>
                      </a:pPr>
                      <a:r>
                        <a:rPr lang="sv-SE" sz="1300" b="1" dirty="0">
                          <a:solidFill>
                            <a:schemeClr val="tx1"/>
                          </a:solidFill>
                          <a:effectLst/>
                          <a:latin typeface="+mn-lt"/>
                        </a:rPr>
                        <a:t>Register</a:t>
                      </a:r>
                      <a:endParaRPr lang="sv-SE" sz="1900" b="1" dirty="0">
                        <a:solidFill>
                          <a:schemeClr val="tx1"/>
                        </a:solidFill>
                        <a:effectLst/>
                        <a:latin typeface="+mn-lt"/>
                        <a:ea typeface="Calibri" panose="020F0502020204030204" pitchFamily="34" charset="0"/>
                        <a:cs typeface="Times New Roman" panose="02020603050405020304" pitchFamily="18" charset="0"/>
                      </a:endParaRPr>
                    </a:p>
                  </a:txBody>
                  <a:tcPr marL="23710" marR="23710" marT="0" marB="0" anchor="ctr"/>
                </a:tc>
                <a:extLst>
                  <a:ext uri="{0D108BD9-81ED-4DB2-BD59-A6C34878D82A}">
                    <a16:rowId xmlns:a16="http://schemas.microsoft.com/office/drawing/2014/main" val="2314486515"/>
                  </a:ext>
                </a:extLst>
              </a:tr>
              <a:tr h="251354">
                <a:tc>
                  <a:txBody>
                    <a:bodyPr/>
                    <a:lstStyle/>
                    <a:p>
                      <a:pPr marL="92075" indent="0" algn="l">
                        <a:lnSpc>
                          <a:spcPts val="1200"/>
                        </a:lnSpc>
                      </a:pPr>
                      <a:r>
                        <a:rPr lang="sv-SE" sz="1300" b="0" dirty="0">
                          <a:solidFill>
                            <a:schemeClr val="tx1"/>
                          </a:solidFill>
                          <a:effectLst/>
                          <a:latin typeface="+mn-lt"/>
                        </a:rPr>
                        <a:t>Patientregistret (PAR)</a:t>
                      </a:r>
                    </a:p>
                  </a:txBody>
                  <a:tcPr marL="23710" marR="23710" marT="0" marB="0" anchor="ctr"/>
                </a:tc>
                <a:extLst>
                  <a:ext uri="{0D108BD9-81ED-4DB2-BD59-A6C34878D82A}">
                    <a16:rowId xmlns:a16="http://schemas.microsoft.com/office/drawing/2014/main" val="3374921589"/>
                  </a:ext>
                </a:extLst>
              </a:tr>
              <a:tr h="282352">
                <a:tc>
                  <a:txBody>
                    <a:bodyPr/>
                    <a:lstStyle/>
                    <a:p>
                      <a:pPr marL="92075" indent="0" algn="l">
                        <a:lnSpc>
                          <a:spcPts val="1200"/>
                        </a:lnSpc>
                      </a:pPr>
                      <a:r>
                        <a:rPr lang="sv-SE" sz="1300" b="0" dirty="0">
                          <a:solidFill>
                            <a:schemeClr val="tx1"/>
                          </a:solidFill>
                          <a:effectLst/>
                          <a:latin typeface="+mn-lt"/>
                          <a:ea typeface="Calibri" panose="020F0502020204030204" pitchFamily="34" charset="0"/>
                          <a:cs typeface="Times New Roman" panose="02020603050405020304" pitchFamily="18" charset="0"/>
                        </a:rPr>
                        <a:t>Vårdtillfällesdatabasen</a:t>
                      </a:r>
                    </a:p>
                  </a:txBody>
                  <a:tcPr marL="23710" marR="23710" marT="0" marB="0" anchor="ctr"/>
                </a:tc>
                <a:extLst>
                  <a:ext uri="{0D108BD9-81ED-4DB2-BD59-A6C34878D82A}">
                    <a16:rowId xmlns:a16="http://schemas.microsoft.com/office/drawing/2014/main" val="2082311321"/>
                  </a:ext>
                </a:extLst>
              </a:tr>
              <a:tr h="282352">
                <a:tc>
                  <a:txBody>
                    <a:bodyPr/>
                    <a:lstStyle/>
                    <a:p>
                      <a:pPr marL="92075" indent="0" algn="l">
                        <a:lnSpc>
                          <a:spcPts val="1200"/>
                        </a:lnSpc>
                      </a:pPr>
                      <a:r>
                        <a:rPr lang="sv-SE" sz="1300" b="0" dirty="0">
                          <a:solidFill>
                            <a:schemeClr val="tx1"/>
                          </a:solidFill>
                          <a:effectLst/>
                          <a:latin typeface="+mn-lt"/>
                          <a:ea typeface="Calibri" panose="020F0502020204030204" pitchFamily="34" charset="0"/>
                          <a:cs typeface="Times New Roman" panose="02020603050405020304" pitchFamily="18" charset="0"/>
                        </a:rPr>
                        <a:t>VIV: Tillgänglig Primärvård </a:t>
                      </a:r>
                      <a:r>
                        <a:rPr lang="sv-SE" sz="1300" b="0" dirty="0" err="1">
                          <a:solidFill>
                            <a:schemeClr val="tx1"/>
                          </a:solidFill>
                          <a:effectLst/>
                          <a:latin typeface="+mn-lt"/>
                          <a:ea typeface="Calibri" panose="020F0502020204030204" pitchFamily="34" charset="0"/>
                          <a:cs typeface="Times New Roman" panose="02020603050405020304" pitchFamily="18" charset="0"/>
                        </a:rPr>
                        <a:t>inkl</a:t>
                      </a:r>
                      <a:r>
                        <a:rPr lang="sv-SE" sz="1300" b="0" dirty="0">
                          <a:solidFill>
                            <a:schemeClr val="tx1"/>
                          </a:solidFill>
                          <a:effectLst/>
                          <a:latin typeface="+mn-lt"/>
                          <a:ea typeface="Calibri" panose="020F0502020204030204" pitchFamily="34" charset="0"/>
                          <a:cs typeface="Times New Roman" panose="02020603050405020304" pitchFamily="18" charset="0"/>
                        </a:rPr>
                        <a:t> instegsmodell</a:t>
                      </a:r>
                    </a:p>
                  </a:txBody>
                  <a:tcPr marL="23710" marR="23710" marT="0" marB="0" anchor="ctr"/>
                </a:tc>
                <a:extLst>
                  <a:ext uri="{0D108BD9-81ED-4DB2-BD59-A6C34878D82A}">
                    <a16:rowId xmlns:a16="http://schemas.microsoft.com/office/drawing/2014/main" val="171926145"/>
                  </a:ext>
                </a:extLst>
              </a:tr>
              <a:tr h="282352">
                <a:tc>
                  <a:txBody>
                    <a:bodyPr/>
                    <a:lstStyle/>
                    <a:p>
                      <a:pPr marL="92075" indent="0" algn="l">
                        <a:lnSpc>
                          <a:spcPts val="1200"/>
                        </a:lnSpc>
                      </a:pPr>
                      <a:r>
                        <a:rPr lang="sv-SE" sz="1300" b="0" dirty="0">
                          <a:solidFill>
                            <a:schemeClr val="tx1"/>
                          </a:solidFill>
                          <a:effectLst/>
                          <a:latin typeface="+mn-lt"/>
                          <a:ea typeface="Calibri" panose="020F0502020204030204" pitchFamily="34" charset="0"/>
                          <a:cs typeface="Times New Roman" panose="02020603050405020304" pitchFamily="18" charset="0"/>
                        </a:rPr>
                        <a:t>VIV: Tillgänglig Specialiserad vård - väntande</a:t>
                      </a:r>
                    </a:p>
                  </a:txBody>
                  <a:tcPr marL="23710" marR="23710" marT="0" marB="0" anchor="ctr"/>
                </a:tc>
                <a:extLst>
                  <a:ext uri="{0D108BD9-81ED-4DB2-BD59-A6C34878D82A}">
                    <a16:rowId xmlns:a16="http://schemas.microsoft.com/office/drawing/2014/main" val="759969551"/>
                  </a:ext>
                </a:extLst>
              </a:tr>
              <a:tr h="282352">
                <a:tc>
                  <a:txBody>
                    <a:bodyPr/>
                    <a:lstStyle/>
                    <a:p>
                      <a:pPr marL="92075" indent="0" algn="l">
                        <a:lnSpc>
                          <a:spcPts val="1200"/>
                        </a:lnSpc>
                      </a:pPr>
                      <a:r>
                        <a:rPr lang="sv-SE" sz="1300" b="0" dirty="0">
                          <a:solidFill>
                            <a:schemeClr val="tx1"/>
                          </a:solidFill>
                          <a:effectLst/>
                          <a:latin typeface="+mn-lt"/>
                          <a:ea typeface="Calibri" panose="020F0502020204030204" pitchFamily="34" charset="0"/>
                          <a:cs typeface="Times New Roman" panose="02020603050405020304" pitchFamily="18" charset="0"/>
                        </a:rPr>
                        <a:t>VIV: Tillgänglig Specialiserad vård - Genomförda </a:t>
                      </a:r>
                    </a:p>
                  </a:txBody>
                  <a:tcPr marL="23710" marR="23710" marT="0" marB="0" anchor="ctr"/>
                </a:tc>
                <a:extLst>
                  <a:ext uri="{0D108BD9-81ED-4DB2-BD59-A6C34878D82A}">
                    <a16:rowId xmlns:a16="http://schemas.microsoft.com/office/drawing/2014/main" val="908778803"/>
                  </a:ext>
                </a:extLst>
              </a:tr>
              <a:tr h="282352">
                <a:tc>
                  <a:txBody>
                    <a:bodyPr/>
                    <a:lstStyle/>
                    <a:p>
                      <a:pPr marL="92075" indent="0" algn="l">
                        <a:lnSpc>
                          <a:spcPts val="1200"/>
                        </a:lnSpc>
                      </a:pPr>
                      <a:r>
                        <a:rPr lang="sv-SE" sz="1300" b="0" dirty="0">
                          <a:solidFill>
                            <a:schemeClr val="tx1"/>
                          </a:solidFill>
                          <a:effectLst/>
                          <a:latin typeface="+mn-lt"/>
                          <a:ea typeface="Calibri" panose="020F0502020204030204" pitchFamily="34" charset="0"/>
                          <a:cs typeface="Times New Roman" panose="02020603050405020304" pitchFamily="18" charset="0"/>
                        </a:rPr>
                        <a:t>Medicinska födelseregistret</a:t>
                      </a:r>
                    </a:p>
                  </a:txBody>
                  <a:tcPr marL="23710" marR="23710" marT="0" marB="0" anchor="ctr"/>
                </a:tc>
                <a:extLst>
                  <a:ext uri="{0D108BD9-81ED-4DB2-BD59-A6C34878D82A}">
                    <a16:rowId xmlns:a16="http://schemas.microsoft.com/office/drawing/2014/main" val="315042819"/>
                  </a:ext>
                </a:extLst>
              </a:tr>
            </a:tbl>
          </a:graphicData>
        </a:graphic>
      </p:graphicFrame>
    </p:spTree>
    <p:extLst>
      <p:ext uri="{BB962C8B-B14F-4D97-AF65-F5344CB8AC3E}">
        <p14:creationId xmlns:p14="http://schemas.microsoft.com/office/powerpoint/2010/main" val="2352258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BA3D2-2CD0-FB22-244F-A421F35F3E09}"/>
              </a:ext>
            </a:extLst>
          </p:cNvPr>
          <p:cNvSpPr>
            <a:spLocks noGrp="1"/>
          </p:cNvSpPr>
          <p:nvPr>
            <p:ph type="title"/>
          </p:nvPr>
        </p:nvSpPr>
        <p:spPr>
          <a:xfrm>
            <a:off x="407987" y="296863"/>
            <a:ext cx="9217026" cy="837277"/>
          </a:xfrm>
        </p:spPr>
        <p:txBody>
          <a:bodyPr/>
          <a:lstStyle/>
          <a:p>
            <a:r>
              <a:rPr lang="sv-SE" dirty="0"/>
              <a:t>Prioriteringsmodell behovsområden</a:t>
            </a:r>
          </a:p>
        </p:txBody>
      </p:sp>
      <p:pic>
        <p:nvPicPr>
          <p:cNvPr id="5" name="Bildobjekt 4">
            <a:extLst>
              <a:ext uri="{FF2B5EF4-FFF2-40B4-BE49-F238E27FC236}">
                <a16:creationId xmlns:a16="http://schemas.microsoft.com/office/drawing/2014/main" id="{7F69EB13-B8BA-4AFF-D866-AB34E8397536}"/>
              </a:ext>
            </a:extLst>
          </p:cNvPr>
          <p:cNvPicPr>
            <a:picLocks noGrp="1" noRot="1" noChangeAspect="1" noMove="1" noResize="1" noEditPoints="1" noAdjustHandles="1" noChangeArrowheads="1" noChangeShapeType="1" noCrop="1"/>
          </p:cNvPicPr>
          <p:nvPr/>
        </p:nvPicPr>
        <p:blipFill>
          <a:blip r:embed="rId3"/>
          <a:stretch>
            <a:fillRect/>
          </a:stretch>
        </p:blipFill>
        <p:spPr>
          <a:xfrm>
            <a:off x="695673" y="520629"/>
            <a:ext cx="6858000" cy="6858000"/>
          </a:xfrm>
          <a:prstGeom prst="rect">
            <a:avLst/>
          </a:prstGeom>
        </p:spPr>
      </p:pic>
      <p:graphicFrame>
        <p:nvGraphicFramePr>
          <p:cNvPr id="8" name="Tabell 7">
            <a:extLst>
              <a:ext uri="{FF2B5EF4-FFF2-40B4-BE49-F238E27FC236}">
                <a16:creationId xmlns:a16="http://schemas.microsoft.com/office/drawing/2014/main" id="{8CCE2227-A38C-1B03-94FA-2AFA1923B734}"/>
              </a:ext>
            </a:extLst>
          </p:cNvPr>
          <p:cNvGraphicFramePr>
            <a:graphicFrameLocks noGrp="1"/>
          </p:cNvGraphicFramePr>
          <p:nvPr>
            <p:extLst>
              <p:ext uri="{D42A27DB-BD31-4B8C-83A1-F6EECF244321}">
                <p14:modId xmlns:p14="http://schemas.microsoft.com/office/powerpoint/2010/main" val="2476708550"/>
              </p:ext>
            </p:extLst>
          </p:nvPr>
        </p:nvGraphicFramePr>
        <p:xfrm>
          <a:off x="5059679" y="1429292"/>
          <a:ext cx="6436647" cy="2206965"/>
        </p:xfrm>
        <a:graphic>
          <a:graphicData uri="http://schemas.openxmlformats.org/drawingml/2006/table">
            <a:tbl>
              <a:tblPr firstRow="1" firstCol="1" bandRow="1"/>
              <a:tblGrid>
                <a:gridCol w="2145549">
                  <a:extLst>
                    <a:ext uri="{9D8B030D-6E8A-4147-A177-3AD203B41FA5}">
                      <a16:colId xmlns:a16="http://schemas.microsoft.com/office/drawing/2014/main" val="1216883049"/>
                    </a:ext>
                  </a:extLst>
                </a:gridCol>
                <a:gridCol w="2145549">
                  <a:extLst>
                    <a:ext uri="{9D8B030D-6E8A-4147-A177-3AD203B41FA5}">
                      <a16:colId xmlns:a16="http://schemas.microsoft.com/office/drawing/2014/main" val="2702264084"/>
                    </a:ext>
                  </a:extLst>
                </a:gridCol>
                <a:gridCol w="2145549">
                  <a:extLst>
                    <a:ext uri="{9D8B030D-6E8A-4147-A177-3AD203B41FA5}">
                      <a16:colId xmlns:a16="http://schemas.microsoft.com/office/drawing/2014/main" val="3869678264"/>
                    </a:ext>
                  </a:extLst>
                </a:gridCol>
              </a:tblGrid>
              <a:tr h="225765">
                <a:tc>
                  <a:txBody>
                    <a:bodyPr/>
                    <a:lstStyle/>
                    <a:p>
                      <a:pPr algn="ctr">
                        <a:tabLst>
                          <a:tab pos="3204210" algn="l"/>
                          <a:tab pos="4824730" algn="l"/>
                        </a:tabLst>
                      </a:pPr>
                      <a:r>
                        <a:rPr lang="sv-SE"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sv-SE" sz="1400">
                        <a:effectLst/>
                        <a:latin typeface="Arial" panose="020B0604020202020204" pitchFamily="34" charset="0"/>
                        <a:ea typeface="Times New Roman" panose="02020603050405020304" pitchFamily="18" charset="0"/>
                        <a:cs typeface="Times New Roman" panose="02020603050405020304" pitchFamily="18" charset="0"/>
                      </a:endParaRPr>
                    </a:p>
                  </a:txBody>
                  <a:tcPr marL="84662" marR="84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a:tabLst>
                          <a:tab pos="3204210" algn="l"/>
                          <a:tab pos="4824730" algn="l"/>
                        </a:tabLst>
                      </a:pPr>
                      <a:r>
                        <a:rPr lang="sv-SE"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sv-SE" sz="1400">
                        <a:effectLst/>
                        <a:latin typeface="Arial" panose="020B0604020202020204" pitchFamily="34" charset="0"/>
                        <a:ea typeface="Times New Roman" panose="02020603050405020304" pitchFamily="18" charset="0"/>
                        <a:cs typeface="Times New Roman" panose="02020603050405020304" pitchFamily="18" charset="0"/>
                      </a:endParaRPr>
                    </a:p>
                  </a:txBody>
                  <a:tcPr marL="84662" marR="84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tabLst>
                          <a:tab pos="3204210" algn="l"/>
                          <a:tab pos="4824730" algn="l"/>
                        </a:tabLst>
                      </a:pPr>
                      <a:r>
                        <a:rPr lang="sv-SE"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sv-SE" sz="1400">
                        <a:effectLst/>
                        <a:latin typeface="Arial" panose="020B0604020202020204" pitchFamily="34" charset="0"/>
                        <a:ea typeface="Times New Roman" panose="02020603050405020304" pitchFamily="18" charset="0"/>
                        <a:cs typeface="Times New Roman" panose="02020603050405020304" pitchFamily="18" charset="0"/>
                      </a:endParaRPr>
                    </a:p>
                  </a:txBody>
                  <a:tcPr marL="84662" marR="84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BBE6B"/>
                    </a:solidFill>
                  </a:tcPr>
                </a:tc>
                <a:extLst>
                  <a:ext uri="{0D108BD9-81ED-4DB2-BD59-A6C34878D82A}">
                    <a16:rowId xmlns:a16="http://schemas.microsoft.com/office/drawing/2014/main" val="1918538304"/>
                  </a:ext>
                </a:extLst>
              </a:tr>
              <a:tr h="1907519">
                <a:tc>
                  <a:txBody>
                    <a:bodyPr/>
                    <a:lstStyle/>
                    <a:p>
                      <a:pPr>
                        <a:tabLst>
                          <a:tab pos="3204210" algn="l"/>
                          <a:tab pos="4824730" algn="l"/>
                        </a:tabLst>
                      </a:pPr>
                      <a:r>
                        <a:rPr lang="sv-SE" sz="1300" b="1" dirty="0">
                          <a:effectLst/>
                          <a:latin typeface="Arial" panose="020B0604020202020204" pitchFamily="34" charset="0"/>
                          <a:ea typeface="Times New Roman" panose="02020603050405020304" pitchFamily="18" charset="0"/>
                          <a:cs typeface="Times New Roman" panose="02020603050405020304" pitchFamily="18" charset="0"/>
                        </a:rPr>
                        <a:t>= Kritisk för verksamhet till produktionsstart </a:t>
                      </a:r>
                    </a:p>
                    <a:p>
                      <a:pPr>
                        <a:tabLst>
                          <a:tab pos="3204210" algn="l"/>
                          <a:tab pos="4824730" algn="l"/>
                        </a:tabLst>
                      </a:pPr>
                      <a:endParaRPr lang="sv-SE" sz="1300" b="1" dirty="0">
                        <a:effectLst/>
                        <a:latin typeface="Arial" panose="020B0604020202020204" pitchFamily="34" charset="0"/>
                        <a:ea typeface="Times New Roman" panose="02020603050405020304" pitchFamily="18" charset="0"/>
                        <a:cs typeface="Times New Roman" panose="02020603050405020304" pitchFamily="18" charset="0"/>
                      </a:endParaRPr>
                    </a:p>
                    <a:p>
                      <a:pPr>
                        <a:tabLst>
                          <a:tab pos="3204210" algn="l"/>
                          <a:tab pos="4824730" algn="l"/>
                        </a:tabLst>
                      </a:pPr>
                      <a:r>
                        <a:rPr lang="sv-SE" sz="1300" b="0" dirty="0">
                          <a:effectLst/>
                          <a:latin typeface="Arial" panose="020B0604020202020204" pitchFamily="34" charset="0"/>
                          <a:ea typeface="Times New Roman" panose="02020603050405020304" pitchFamily="18" charset="0"/>
                          <a:cs typeface="Times New Roman" panose="02020603050405020304" pitchFamily="18" charset="0"/>
                        </a:rPr>
                        <a:t>Om behovet inte har tillgång till relevant information vid produktionsstart så blir påverkan mycket stor eller kritisk för verksamhet.</a:t>
                      </a:r>
                    </a:p>
                    <a:p>
                      <a:pPr>
                        <a:tabLst>
                          <a:tab pos="3204210" algn="l"/>
                          <a:tab pos="4824730" algn="l"/>
                        </a:tabLst>
                      </a:pPr>
                      <a:r>
                        <a:rPr lang="sv-SE" sz="1300" dirty="0">
                          <a:effectLst/>
                          <a:latin typeface="Arial" panose="020B0604020202020204" pitchFamily="34" charset="0"/>
                          <a:ea typeface="Times New Roman" panose="02020603050405020304" pitchFamily="18" charset="0"/>
                          <a:cs typeface="Times New Roman" panose="02020603050405020304" pitchFamily="18" charset="0"/>
                        </a:rPr>
                        <a:t> </a:t>
                      </a:r>
                      <a:endParaRPr lang="sv-S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4662" marR="84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tabLst>
                          <a:tab pos="3204210" algn="l"/>
                          <a:tab pos="4824730" algn="l"/>
                        </a:tabLst>
                      </a:pPr>
                      <a:r>
                        <a:rPr lang="sv-SE" sz="1300" b="1" dirty="0">
                          <a:effectLst/>
                          <a:latin typeface="Arial" panose="020B0604020202020204" pitchFamily="34" charset="0"/>
                          <a:ea typeface="Times New Roman" panose="02020603050405020304" pitchFamily="18" charset="0"/>
                          <a:cs typeface="Times New Roman" panose="02020603050405020304" pitchFamily="18" charset="0"/>
                        </a:rPr>
                        <a:t>= Viktig för verksamhet till produktionsstart</a:t>
                      </a:r>
                    </a:p>
                    <a:p>
                      <a:pPr>
                        <a:tabLst>
                          <a:tab pos="3204210" algn="l"/>
                          <a:tab pos="4824730" algn="l"/>
                        </a:tabLst>
                      </a:pPr>
                      <a:endParaRPr lang="sv-SE" sz="1300" b="1" dirty="0">
                        <a:effectLst/>
                        <a:latin typeface="Arial" panose="020B0604020202020204" pitchFamily="34" charset="0"/>
                        <a:ea typeface="Times New Roman" panose="02020603050405020304" pitchFamily="18" charset="0"/>
                        <a:cs typeface="Times New Roman" panose="02020603050405020304" pitchFamily="18" charset="0"/>
                      </a:endParaRPr>
                    </a:p>
                    <a:p>
                      <a:pPr>
                        <a:tabLst>
                          <a:tab pos="3204210" algn="l"/>
                          <a:tab pos="4824730" algn="l"/>
                        </a:tabLst>
                      </a:pPr>
                      <a:r>
                        <a:rPr lang="sv-SE" sz="1300" b="0" dirty="0">
                          <a:effectLst/>
                          <a:latin typeface="Arial" panose="020B0604020202020204" pitchFamily="34" charset="0"/>
                          <a:ea typeface="Times New Roman" panose="02020603050405020304" pitchFamily="18" charset="0"/>
                          <a:cs typeface="Times New Roman" panose="02020603050405020304" pitchFamily="18" charset="0"/>
                        </a:rPr>
                        <a:t>Viktig men ej kritiskt för verksamheten. Hög konsekvens men alternativ hantering finns under en övergångsperiod.</a:t>
                      </a:r>
                    </a:p>
                  </a:txBody>
                  <a:tcPr marL="84662" marR="84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tabLst>
                          <a:tab pos="3204210" algn="l"/>
                          <a:tab pos="4824730" algn="l"/>
                        </a:tabLst>
                      </a:pPr>
                      <a:r>
                        <a:rPr lang="sv-SE" sz="1300" b="1" dirty="0">
                          <a:effectLst/>
                          <a:latin typeface="Arial" panose="020B0604020202020204" pitchFamily="34" charset="0"/>
                          <a:ea typeface="Times New Roman" panose="02020603050405020304" pitchFamily="18" charset="0"/>
                          <a:cs typeface="Times New Roman" panose="02020603050405020304" pitchFamily="18" charset="0"/>
                        </a:rPr>
                        <a:t>= Önskvärd för verksamhet till produktionsstart </a:t>
                      </a:r>
                    </a:p>
                    <a:p>
                      <a:pPr>
                        <a:tabLst>
                          <a:tab pos="3204210" algn="l"/>
                          <a:tab pos="4824730" algn="l"/>
                        </a:tabLst>
                      </a:pPr>
                      <a:endParaRPr lang="sv-SE" sz="1300" b="1" dirty="0">
                        <a:effectLst/>
                        <a:latin typeface="Arial" panose="020B0604020202020204" pitchFamily="34" charset="0"/>
                        <a:ea typeface="Times New Roman" panose="02020603050405020304" pitchFamily="18" charset="0"/>
                        <a:cs typeface="Times New Roman" panose="02020603050405020304" pitchFamily="18" charset="0"/>
                      </a:endParaRPr>
                    </a:p>
                    <a:p>
                      <a:pPr>
                        <a:tabLst>
                          <a:tab pos="3204210" algn="l"/>
                          <a:tab pos="4824730" algn="l"/>
                        </a:tabLst>
                      </a:pPr>
                      <a:r>
                        <a:rPr lang="sv-SE" sz="1300" b="0" dirty="0">
                          <a:effectLst/>
                          <a:latin typeface="Arial" panose="020B0604020202020204" pitchFamily="34" charset="0"/>
                          <a:ea typeface="Times New Roman" panose="02020603050405020304" pitchFamily="18" charset="0"/>
                          <a:cs typeface="Times New Roman" panose="02020603050405020304" pitchFamily="18" charset="0"/>
                        </a:rPr>
                        <a:t>Varierad konsekvens, men alternativ hantering finns och utveckling kan ske efter produktionsstart.</a:t>
                      </a:r>
                    </a:p>
                  </a:txBody>
                  <a:tcPr marL="84662" marR="84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8029649"/>
                  </a:ext>
                </a:extLst>
              </a:tr>
            </a:tbl>
          </a:graphicData>
        </a:graphic>
      </p:graphicFrame>
    </p:spTree>
    <p:extLst>
      <p:ext uri="{BB962C8B-B14F-4D97-AF65-F5344CB8AC3E}">
        <p14:creationId xmlns:p14="http://schemas.microsoft.com/office/powerpoint/2010/main" val="3899393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CD5D48-BC53-5A8F-54C0-7260628A1463}"/>
              </a:ext>
            </a:extLst>
          </p:cNvPr>
          <p:cNvSpPr>
            <a:spLocks noGrp="1"/>
          </p:cNvSpPr>
          <p:nvPr>
            <p:ph type="title"/>
          </p:nvPr>
        </p:nvSpPr>
        <p:spPr/>
        <p:txBody>
          <a:bodyPr/>
          <a:lstStyle/>
          <a:p>
            <a:r>
              <a:rPr lang="sv-SE" dirty="0"/>
              <a:t>Kartläggning av gemensamma behovsområden och prioriteringar</a:t>
            </a:r>
          </a:p>
        </p:txBody>
      </p:sp>
      <p:sp>
        <p:nvSpPr>
          <p:cNvPr id="4" name="Pratbubbla: rektangel med rundade hörn 3">
            <a:extLst>
              <a:ext uri="{FF2B5EF4-FFF2-40B4-BE49-F238E27FC236}">
                <a16:creationId xmlns:a16="http://schemas.microsoft.com/office/drawing/2014/main" id="{89DD651B-AD61-FBEB-41E4-326615A1009D}"/>
              </a:ext>
            </a:extLst>
          </p:cNvPr>
          <p:cNvSpPr/>
          <p:nvPr/>
        </p:nvSpPr>
        <p:spPr>
          <a:xfrm>
            <a:off x="9383327" y="505868"/>
            <a:ext cx="2190365" cy="5090507"/>
          </a:xfrm>
          <a:prstGeom prst="wedgeRoundRectCallout">
            <a:avLst>
              <a:gd name="adj1" fmla="val -75398"/>
              <a:gd name="adj2" fmla="val -12589"/>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dirty="0">
                <a:solidFill>
                  <a:schemeClr val="tx1"/>
                </a:solidFill>
              </a:rPr>
              <a:t>GUAD (och SUAD) behöver underlag till prioritering inom utdataområdet från regionerna. Därför pågår det ett arbete att hitta en gemensam indelning och  gemensamma prioriteringar av behovsområden. Denna indelning använder vi som underlag till förslag till beslut om vad GUAD bör fokusera på i nästkommande etapp. </a:t>
            </a:r>
          </a:p>
        </p:txBody>
      </p:sp>
      <p:graphicFrame>
        <p:nvGraphicFramePr>
          <p:cNvPr id="5" name="Tabell 4">
            <a:extLst>
              <a:ext uri="{FF2B5EF4-FFF2-40B4-BE49-F238E27FC236}">
                <a16:creationId xmlns:a16="http://schemas.microsoft.com/office/drawing/2014/main" id="{0BF4F90A-742D-737A-BB06-A871ECD00FAE}"/>
              </a:ext>
            </a:extLst>
          </p:cNvPr>
          <p:cNvGraphicFramePr>
            <a:graphicFrameLocks noGrp="1"/>
          </p:cNvGraphicFramePr>
          <p:nvPr>
            <p:extLst>
              <p:ext uri="{D42A27DB-BD31-4B8C-83A1-F6EECF244321}">
                <p14:modId xmlns:p14="http://schemas.microsoft.com/office/powerpoint/2010/main" val="4023716466"/>
              </p:ext>
            </p:extLst>
          </p:nvPr>
        </p:nvGraphicFramePr>
        <p:xfrm>
          <a:off x="618308" y="1976846"/>
          <a:ext cx="7674902" cy="2813102"/>
        </p:xfrm>
        <a:graphic>
          <a:graphicData uri="http://schemas.openxmlformats.org/drawingml/2006/table">
            <a:tbl>
              <a:tblPr firstRow="1" firstCol="1" bandRow="1">
                <a:tableStyleId>{5C22544A-7EE6-4342-B048-85BDC9FD1C3A}</a:tableStyleId>
              </a:tblPr>
              <a:tblGrid>
                <a:gridCol w="2378970">
                  <a:extLst>
                    <a:ext uri="{9D8B030D-6E8A-4147-A177-3AD203B41FA5}">
                      <a16:colId xmlns:a16="http://schemas.microsoft.com/office/drawing/2014/main" val="3537274598"/>
                    </a:ext>
                  </a:extLst>
                </a:gridCol>
                <a:gridCol w="5295932">
                  <a:extLst>
                    <a:ext uri="{9D8B030D-6E8A-4147-A177-3AD203B41FA5}">
                      <a16:colId xmlns:a16="http://schemas.microsoft.com/office/drawing/2014/main" val="2716882944"/>
                    </a:ext>
                  </a:extLst>
                </a:gridCol>
              </a:tblGrid>
              <a:tr h="695146">
                <a:tc>
                  <a:txBody>
                    <a:bodyPr/>
                    <a:lstStyle/>
                    <a:p>
                      <a:pPr>
                        <a:tabLst>
                          <a:tab pos="3204210" algn="l"/>
                          <a:tab pos="4824730" algn="l"/>
                        </a:tabLst>
                      </a:pPr>
                      <a:r>
                        <a:rPr lang="sv-SE" sz="1600" dirty="0">
                          <a:solidFill>
                            <a:schemeClr val="tx1"/>
                          </a:solidFill>
                          <a:effectLst/>
                        </a:rPr>
                        <a:t>Huvudområde</a:t>
                      </a:r>
                      <a:endParaRPr lang="sv-SE"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tabLst>
                          <a:tab pos="3204210" algn="l"/>
                          <a:tab pos="4824730" algn="l"/>
                        </a:tabLst>
                      </a:pPr>
                      <a:r>
                        <a:rPr lang="sv-SE" sz="1600" dirty="0">
                          <a:solidFill>
                            <a:schemeClr val="tx1"/>
                          </a:solidFill>
                          <a:effectLst/>
                        </a:rPr>
                        <a:t>Behovsområden inom huvudområdet (exempel)</a:t>
                      </a:r>
                      <a:endParaRPr lang="sv-SE"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21853948"/>
                  </a:ext>
                </a:extLst>
              </a:tr>
              <a:tr h="680808">
                <a:tc>
                  <a:txBody>
                    <a:bodyPr/>
                    <a:lstStyle/>
                    <a:p>
                      <a:pPr>
                        <a:tabLst>
                          <a:tab pos="3204210" algn="l"/>
                          <a:tab pos="4824730" algn="l"/>
                        </a:tabLst>
                      </a:pPr>
                      <a:r>
                        <a:rPr lang="sv-SE" sz="1400" dirty="0">
                          <a:solidFill>
                            <a:schemeClr val="tx1"/>
                          </a:solidFill>
                          <a:effectLst/>
                        </a:rPr>
                        <a:t>Ekonomiska förmågor</a:t>
                      </a:r>
                      <a:endParaRPr lang="sv-SE"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tabLst>
                          <a:tab pos="3204210" algn="l"/>
                          <a:tab pos="4824730" algn="l"/>
                        </a:tabLst>
                      </a:pPr>
                      <a:r>
                        <a:rPr lang="sv-SE" sz="1400" dirty="0">
                          <a:effectLst/>
                        </a:rPr>
                        <a:t>Fakturerings- och bokföringsunderlag, kassaavstämning, kostnadsersättning </a:t>
                      </a:r>
                      <a:r>
                        <a:rPr lang="sv-SE" sz="1400" dirty="0" err="1">
                          <a:effectLst/>
                        </a:rPr>
                        <a:t>mfl.</a:t>
                      </a:r>
                      <a:r>
                        <a:rPr lang="sv-SE" sz="1400" dirty="0">
                          <a:effectLst/>
                        </a:rPr>
                        <a:t> </a:t>
                      </a:r>
                      <a:endParaRPr lang="sv-S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61299396"/>
                  </a:ext>
                </a:extLst>
              </a:tr>
              <a:tr h="436735">
                <a:tc>
                  <a:txBody>
                    <a:bodyPr/>
                    <a:lstStyle/>
                    <a:p>
                      <a:pPr>
                        <a:tabLst>
                          <a:tab pos="3204210" algn="l"/>
                          <a:tab pos="4824730" algn="l"/>
                        </a:tabLst>
                      </a:pPr>
                      <a:r>
                        <a:rPr lang="sv-SE" sz="1400" dirty="0">
                          <a:solidFill>
                            <a:schemeClr val="tx1"/>
                          </a:solidFill>
                          <a:effectLst/>
                        </a:rPr>
                        <a:t>Intern uppföljning</a:t>
                      </a:r>
                      <a:endParaRPr lang="sv-SE"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tabLst>
                          <a:tab pos="3204210" algn="l"/>
                          <a:tab pos="4824730" algn="l"/>
                        </a:tabLst>
                      </a:pPr>
                      <a:r>
                        <a:rPr lang="sv-SE" sz="1400" dirty="0">
                          <a:effectLst/>
                        </a:rPr>
                        <a:t>Uppföljning av vårdutförandet, Specialområden, Projekt och initiativ </a:t>
                      </a:r>
                      <a:r>
                        <a:rPr lang="sv-SE" sz="1400" dirty="0" err="1">
                          <a:effectLst/>
                        </a:rPr>
                        <a:t>mfl.</a:t>
                      </a:r>
                      <a:endParaRPr lang="sv-S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87377476"/>
                  </a:ext>
                </a:extLst>
              </a:tr>
              <a:tr h="563678">
                <a:tc>
                  <a:txBody>
                    <a:bodyPr/>
                    <a:lstStyle/>
                    <a:p>
                      <a:pPr>
                        <a:tabLst>
                          <a:tab pos="3204210" algn="l"/>
                          <a:tab pos="4824730" algn="l"/>
                        </a:tabLst>
                      </a:pPr>
                      <a:r>
                        <a:rPr lang="sv-SE" sz="1400" dirty="0">
                          <a:solidFill>
                            <a:schemeClr val="tx1"/>
                          </a:solidFill>
                          <a:effectLst/>
                        </a:rPr>
                        <a:t>Extern rapportering</a:t>
                      </a:r>
                      <a:endParaRPr lang="sv-SE"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tabLst>
                          <a:tab pos="3204210" algn="l"/>
                          <a:tab pos="4824730" algn="l"/>
                        </a:tabLst>
                      </a:pPr>
                      <a:r>
                        <a:rPr lang="sv-SE" sz="1400" dirty="0">
                          <a:effectLst/>
                        </a:rPr>
                        <a:t>Rapportering till kvalitetsregister och myndighets- och hälsodataregister.</a:t>
                      </a:r>
                      <a:endParaRPr lang="sv-S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44387738"/>
                  </a:ext>
                </a:extLst>
              </a:tr>
              <a:tr h="436735">
                <a:tc>
                  <a:txBody>
                    <a:bodyPr/>
                    <a:lstStyle/>
                    <a:p>
                      <a:pPr>
                        <a:tabLst>
                          <a:tab pos="3204210" algn="l"/>
                          <a:tab pos="4824730" algn="l"/>
                        </a:tabLst>
                      </a:pPr>
                      <a:r>
                        <a:rPr lang="sv-SE" sz="1400" dirty="0">
                          <a:solidFill>
                            <a:schemeClr val="tx1"/>
                          </a:solidFill>
                          <a:effectLst/>
                        </a:rPr>
                        <a:t>Utveckling och lärande</a:t>
                      </a:r>
                      <a:endParaRPr lang="sv-SE"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tabLst>
                          <a:tab pos="3204210" algn="l"/>
                          <a:tab pos="4824730" algn="l"/>
                        </a:tabLst>
                      </a:pPr>
                      <a:r>
                        <a:rPr lang="sv-SE" sz="1400" dirty="0">
                          <a:effectLst/>
                        </a:rPr>
                        <a:t>Behovsområden såsom forskning, AI, processuppföljning </a:t>
                      </a:r>
                      <a:r>
                        <a:rPr lang="sv-SE" sz="1400" dirty="0" err="1">
                          <a:effectLst/>
                        </a:rPr>
                        <a:t>mfl.</a:t>
                      </a:r>
                      <a:endParaRPr lang="sv-S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39669266"/>
                  </a:ext>
                </a:extLst>
              </a:tr>
            </a:tbl>
          </a:graphicData>
        </a:graphic>
      </p:graphicFrame>
      <p:sp>
        <p:nvSpPr>
          <p:cNvPr id="6" name="Rectangle 1">
            <a:extLst>
              <a:ext uri="{FF2B5EF4-FFF2-40B4-BE49-F238E27FC236}">
                <a16:creationId xmlns:a16="http://schemas.microsoft.com/office/drawing/2014/main" id="{48ABB19D-0223-058A-A355-46F92BA9C584}"/>
              </a:ext>
            </a:extLst>
          </p:cNvPr>
          <p:cNvSpPr>
            <a:spLocks noChangeArrowheads="1"/>
          </p:cNvSpPr>
          <p:nvPr/>
        </p:nvSpPr>
        <p:spPr bwMode="auto">
          <a:xfrm>
            <a:off x="3062288" y="2334943"/>
            <a:ext cx="440966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sv-SE" altLang="sv-SE" sz="1800" b="0" i="0" u="none" strike="noStrike" cap="none" normalizeH="0" baseline="0">
                <a:ln>
                  <a:noFill/>
                </a:ln>
                <a:solidFill>
                  <a:schemeClr val="tx1"/>
                </a:solidFill>
                <a:effectLst/>
                <a:latin typeface="Arial" panose="020B0604020202020204" pitchFamily="34" charset="0"/>
              </a:rPr>
            </a:br>
            <a:endParaRPr kumimoji="0" lang="sv-SE" altLang="sv-S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1872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8526A0-3EB8-0EE8-8723-B78FBD5918B0}"/>
              </a:ext>
            </a:extLst>
          </p:cNvPr>
          <p:cNvSpPr>
            <a:spLocks noGrp="1"/>
          </p:cNvSpPr>
          <p:nvPr>
            <p:ph type="title"/>
          </p:nvPr>
        </p:nvSpPr>
        <p:spPr>
          <a:xfrm>
            <a:off x="407986" y="296863"/>
            <a:ext cx="11052493" cy="816320"/>
          </a:xfrm>
        </p:spPr>
        <p:txBody>
          <a:bodyPr/>
          <a:lstStyle/>
          <a:p>
            <a:r>
              <a:rPr lang="sv-SE" dirty="0"/>
              <a:t>Vad innebär Sussa datalager för er region?</a:t>
            </a:r>
          </a:p>
        </p:txBody>
      </p:sp>
      <p:sp>
        <p:nvSpPr>
          <p:cNvPr id="3" name="Platshållare för text 2">
            <a:extLst>
              <a:ext uri="{FF2B5EF4-FFF2-40B4-BE49-F238E27FC236}">
                <a16:creationId xmlns:a16="http://schemas.microsoft.com/office/drawing/2014/main" id="{F3858866-8975-50F7-FDA6-C480D21BEE32}"/>
              </a:ext>
            </a:extLst>
          </p:cNvPr>
          <p:cNvSpPr>
            <a:spLocks noGrp="1"/>
          </p:cNvSpPr>
          <p:nvPr>
            <p:ph type="body" sz="quarter" idx="10"/>
          </p:nvPr>
        </p:nvSpPr>
        <p:spPr>
          <a:xfrm>
            <a:off x="407986" y="1245469"/>
            <a:ext cx="9040815" cy="4557894"/>
          </a:xfrm>
        </p:spPr>
        <p:txBody>
          <a:bodyPr/>
          <a:lstStyle/>
          <a:p>
            <a:pPr marL="342900" indent="-342900">
              <a:buFont typeface="Arial" panose="020B0604020202020204" pitchFamily="34" charset="0"/>
              <a:buChar char="•"/>
            </a:pPr>
            <a:r>
              <a:rPr lang="sv-SE" sz="1900" dirty="0"/>
              <a:t>Sussa datalager tillrättalägger data och tillhandahåller den information som behövs för allmänna analys- och uppföljningsbehov eller för specifika behov såsom Myndighets- och hälsodatarapportering. </a:t>
            </a:r>
          </a:p>
          <a:p>
            <a:pPr marL="342900" indent="-342900">
              <a:buFont typeface="Arial" panose="020B0604020202020204" pitchFamily="34" charset="0"/>
              <a:buChar char="•"/>
            </a:pPr>
            <a:r>
              <a:rPr lang="sv-SE" sz="1900" dirty="0"/>
              <a:t>En lösning som vi kallar för Sussa datalager (inkl. dokumentation) finns tillgänglig att implementera i regionen. Nya releaser sker i snitt var 4:e vecka under hela projekttiden.</a:t>
            </a:r>
          </a:p>
          <a:p>
            <a:pPr marL="342900" indent="-342900">
              <a:buFont typeface="Arial" panose="020B0604020202020204" pitchFamily="34" charset="0"/>
              <a:buChar char="•"/>
            </a:pPr>
            <a:r>
              <a:rPr lang="sv-SE" sz="1900" dirty="0"/>
              <a:t>Sussa datalager hämtar rätt vårddata från rätt plats i Cosmic/CI.</a:t>
            </a:r>
          </a:p>
          <a:p>
            <a:pPr marL="342900" indent="-342900">
              <a:buFont typeface="Arial" panose="020B0604020202020204" pitchFamily="34" charset="0"/>
              <a:buChar char="•"/>
            </a:pPr>
            <a:r>
              <a:rPr lang="sv-SE" sz="1900" dirty="0"/>
              <a:t>Sussa datalager kan addera information nödvändig för specifika behov</a:t>
            </a:r>
          </a:p>
          <a:p>
            <a:pPr marL="342900" indent="-342900">
              <a:buFont typeface="Arial" panose="020B0604020202020204" pitchFamily="34" charset="0"/>
              <a:buChar char="•"/>
            </a:pPr>
            <a:r>
              <a:rPr lang="sv-SE" sz="1900" dirty="0"/>
              <a:t>Sussa datalager ger plats för att addera annan/regional information som inte kommer från CI.</a:t>
            </a:r>
          </a:p>
          <a:p>
            <a:pPr marL="342900" indent="-342900">
              <a:buFont typeface="Arial" panose="020B0604020202020204" pitchFamily="34" charset="0"/>
              <a:buChar char="•"/>
            </a:pPr>
            <a:r>
              <a:rPr lang="sv-SE" sz="1900" dirty="0"/>
              <a:t>Myndighetsrapporteringen ger även stöd för att granska vad som ska skickas samt strukturera information för en specifik myndighetsexport (som ska skickas till registermottagare).</a:t>
            </a:r>
          </a:p>
          <a:p>
            <a:endParaRPr lang="sv-SE" sz="2000" dirty="0"/>
          </a:p>
          <a:p>
            <a:endParaRPr lang="sv-SE" sz="2000" dirty="0"/>
          </a:p>
          <a:p>
            <a:endParaRPr lang="sv-SE" sz="2000" dirty="0"/>
          </a:p>
        </p:txBody>
      </p:sp>
      <p:sp>
        <p:nvSpPr>
          <p:cNvPr id="4" name="Pratbubbla: rektangel med rundade hörn 3">
            <a:extLst>
              <a:ext uri="{FF2B5EF4-FFF2-40B4-BE49-F238E27FC236}">
                <a16:creationId xmlns:a16="http://schemas.microsoft.com/office/drawing/2014/main" id="{E8F6B71E-3C4D-6FF9-3794-6B42589D610A}"/>
              </a:ext>
            </a:extLst>
          </p:cNvPr>
          <p:cNvSpPr/>
          <p:nvPr/>
        </p:nvSpPr>
        <p:spPr>
          <a:xfrm>
            <a:off x="9844044" y="502265"/>
            <a:ext cx="1939970" cy="1221836"/>
          </a:xfrm>
          <a:prstGeom prst="wedgeRoundRectCallout">
            <a:avLst>
              <a:gd name="adj1" fmla="val -66172"/>
              <a:gd name="adj2" fmla="val 26330"/>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Vad får vi egentligen?</a:t>
            </a:r>
          </a:p>
        </p:txBody>
      </p:sp>
    </p:spTree>
    <p:extLst>
      <p:ext uri="{BB962C8B-B14F-4D97-AF65-F5344CB8AC3E}">
        <p14:creationId xmlns:p14="http://schemas.microsoft.com/office/powerpoint/2010/main" val="2880659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0A9223-EF6D-A9AC-8AF9-5901CCA66D8D}"/>
              </a:ext>
            </a:extLst>
          </p:cNvPr>
          <p:cNvSpPr>
            <a:spLocks noGrp="1"/>
          </p:cNvSpPr>
          <p:nvPr>
            <p:ph type="title"/>
          </p:nvPr>
        </p:nvSpPr>
        <p:spPr/>
        <p:txBody>
          <a:bodyPr/>
          <a:lstStyle/>
          <a:p>
            <a:r>
              <a:rPr lang="sv-SE" dirty="0"/>
              <a:t>Vad behöver regionen göra?</a:t>
            </a:r>
          </a:p>
        </p:txBody>
      </p:sp>
      <p:sp>
        <p:nvSpPr>
          <p:cNvPr id="3" name="Platshållare för text 2">
            <a:extLst>
              <a:ext uri="{FF2B5EF4-FFF2-40B4-BE49-F238E27FC236}">
                <a16:creationId xmlns:a16="http://schemas.microsoft.com/office/drawing/2014/main" id="{758FE83C-B961-AAE6-969A-ABD4484BBDF6}"/>
              </a:ext>
            </a:extLst>
          </p:cNvPr>
          <p:cNvSpPr>
            <a:spLocks noGrp="1"/>
          </p:cNvSpPr>
          <p:nvPr>
            <p:ph type="body" sz="quarter" idx="10"/>
          </p:nvPr>
        </p:nvSpPr>
        <p:spPr>
          <a:xfrm>
            <a:off x="407988" y="1773237"/>
            <a:ext cx="10599645" cy="3029351"/>
          </a:xfrm>
        </p:spPr>
        <p:txBody>
          <a:bodyPr/>
          <a:lstStyle/>
          <a:p>
            <a:pPr marL="342900" indent="-342900">
              <a:buFont typeface="Arial" panose="020B0604020202020204" pitchFamily="34" charset="0"/>
              <a:buChar char="•"/>
            </a:pPr>
            <a:r>
              <a:rPr lang="sv-SE" dirty="0"/>
              <a:t>Hämta och implementera datalagerlösningen och testa den regionalt</a:t>
            </a:r>
          </a:p>
          <a:p>
            <a:pPr marL="342900" indent="-342900">
              <a:buFont typeface="Arial" panose="020B0604020202020204" pitchFamily="34" charset="0"/>
              <a:buChar char="•"/>
            </a:pPr>
            <a:r>
              <a:rPr lang="sv-SE" dirty="0"/>
              <a:t>Medverka på återkommande möten för release, rapportera fel och efterfråga stöd där det behövs.</a:t>
            </a:r>
          </a:p>
          <a:p>
            <a:pPr marL="342900" indent="-342900">
              <a:buFont typeface="Arial" panose="020B0604020202020204" pitchFamily="34" charset="0"/>
              <a:buChar char="•"/>
            </a:pPr>
            <a:r>
              <a:rPr lang="sv-SE" dirty="0"/>
              <a:t>Myndighetsrapportering; plocka upp information, granska och skapa exportfil och  därefter skicka den via regionsutvecklad integration</a:t>
            </a:r>
          </a:p>
          <a:p>
            <a:pPr marL="342900" indent="-342900">
              <a:buFont typeface="Arial" panose="020B0604020202020204" pitchFamily="34" charset="0"/>
              <a:buChar char="•"/>
            </a:pPr>
            <a:r>
              <a:rPr lang="sv-SE" dirty="0"/>
              <a:t>Analys och statistikunderlag: bygga eller bygga om egna rapporter</a:t>
            </a:r>
          </a:p>
          <a:p>
            <a:pPr marL="342900" indent="-342900">
              <a:buFont typeface="Arial" panose="020B0604020202020204" pitchFamily="34" charset="0"/>
              <a:buChar char="•"/>
            </a:pPr>
            <a:r>
              <a:rPr lang="sv-SE" dirty="0"/>
              <a:t>Skapa eventuella integrationer regionalt kopplat till Sussa datalager</a:t>
            </a:r>
          </a:p>
          <a:p>
            <a:pPr marL="342900" indent="-342900">
              <a:buFont typeface="Arial" panose="020B0604020202020204" pitchFamily="34" charset="0"/>
              <a:buChar char="•"/>
            </a:pPr>
            <a:endParaRPr lang="sv-SE" dirty="0"/>
          </a:p>
          <a:p>
            <a:endParaRPr lang="sv-SE" dirty="0"/>
          </a:p>
        </p:txBody>
      </p:sp>
      <p:sp>
        <p:nvSpPr>
          <p:cNvPr id="4" name="Pratbubbla: rektangel med rundade hörn 3">
            <a:extLst>
              <a:ext uri="{FF2B5EF4-FFF2-40B4-BE49-F238E27FC236}">
                <a16:creationId xmlns:a16="http://schemas.microsoft.com/office/drawing/2014/main" id="{4EF182E9-F2A9-6FE6-A7AD-663B7BD1DC5A}"/>
              </a:ext>
            </a:extLst>
          </p:cNvPr>
          <p:cNvSpPr/>
          <p:nvPr/>
        </p:nvSpPr>
        <p:spPr>
          <a:xfrm>
            <a:off x="9625013" y="296863"/>
            <a:ext cx="1939970" cy="1341106"/>
          </a:xfrm>
          <a:prstGeom prst="wedgeRoundRectCallout">
            <a:avLst>
              <a:gd name="adj1" fmla="val -66172"/>
              <a:gd name="adj2" fmla="val 26330"/>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Vad behöver vi egentligen göra regionalt?</a:t>
            </a:r>
          </a:p>
        </p:txBody>
      </p:sp>
      <p:sp>
        <p:nvSpPr>
          <p:cNvPr id="5" name="Pratbubbla: rektangel med rundade hörn 4">
            <a:extLst>
              <a:ext uri="{FF2B5EF4-FFF2-40B4-BE49-F238E27FC236}">
                <a16:creationId xmlns:a16="http://schemas.microsoft.com/office/drawing/2014/main" id="{7CE7D505-BFAF-F207-B3BB-176443CD5D15}"/>
              </a:ext>
            </a:extLst>
          </p:cNvPr>
          <p:cNvSpPr/>
          <p:nvPr/>
        </p:nvSpPr>
        <p:spPr>
          <a:xfrm>
            <a:off x="9419782" y="3959749"/>
            <a:ext cx="1939970" cy="1887103"/>
          </a:xfrm>
          <a:prstGeom prst="wedgeRoundRectCallout">
            <a:avLst>
              <a:gd name="adj1" fmla="val -62073"/>
              <a:gd name="adj2" fmla="val 18746"/>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rPr>
              <a:t>Behov som inte tas om hand i GUAD kan ni välja att delta i eller driva i SUAD</a:t>
            </a:r>
          </a:p>
        </p:txBody>
      </p:sp>
    </p:spTree>
    <p:extLst>
      <p:ext uri="{BB962C8B-B14F-4D97-AF65-F5344CB8AC3E}">
        <p14:creationId xmlns:p14="http://schemas.microsoft.com/office/powerpoint/2010/main" val="3542940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CF0DDF-2F69-B4F3-C28A-04CBD28BC312}"/>
              </a:ext>
            </a:extLst>
          </p:cNvPr>
          <p:cNvSpPr>
            <a:spLocks noGrp="1"/>
          </p:cNvSpPr>
          <p:nvPr>
            <p:ph type="title"/>
          </p:nvPr>
        </p:nvSpPr>
        <p:spPr/>
        <p:txBody>
          <a:bodyPr/>
          <a:lstStyle/>
          <a:p>
            <a:r>
              <a:rPr lang="sv-SE" dirty="0"/>
              <a:t>Dialog och frågor</a:t>
            </a:r>
          </a:p>
        </p:txBody>
      </p:sp>
      <p:sp>
        <p:nvSpPr>
          <p:cNvPr id="5" name="Pratbubbla: oval 4">
            <a:extLst>
              <a:ext uri="{FF2B5EF4-FFF2-40B4-BE49-F238E27FC236}">
                <a16:creationId xmlns:a16="http://schemas.microsoft.com/office/drawing/2014/main" id="{FBC9B80B-A6F4-90B3-BAE9-1B2B6CD8995B}"/>
              </a:ext>
            </a:extLst>
          </p:cNvPr>
          <p:cNvSpPr/>
          <p:nvPr/>
        </p:nvSpPr>
        <p:spPr>
          <a:xfrm>
            <a:off x="2138901" y="2036527"/>
            <a:ext cx="1478943" cy="921358"/>
          </a:xfrm>
          <a:prstGeom prst="wedgeEllipseCallout">
            <a:avLst>
              <a:gd name="adj1" fmla="val 61963"/>
              <a:gd name="adj2" fmla="val 5214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ratbubbla: oval 5">
            <a:extLst>
              <a:ext uri="{FF2B5EF4-FFF2-40B4-BE49-F238E27FC236}">
                <a16:creationId xmlns:a16="http://schemas.microsoft.com/office/drawing/2014/main" id="{5F82B27F-65B4-10B7-07AC-A41420A88F40}"/>
              </a:ext>
            </a:extLst>
          </p:cNvPr>
          <p:cNvSpPr/>
          <p:nvPr/>
        </p:nvSpPr>
        <p:spPr>
          <a:xfrm>
            <a:off x="4533569" y="1395751"/>
            <a:ext cx="1954696" cy="1792721"/>
          </a:xfrm>
          <a:prstGeom prst="wedgeEllipse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15359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CBEC4D-F083-D97B-639D-952699887F4E}"/>
              </a:ext>
            </a:extLst>
          </p:cNvPr>
          <p:cNvSpPr>
            <a:spLocks noGrp="1"/>
          </p:cNvSpPr>
          <p:nvPr>
            <p:ph type="title"/>
          </p:nvPr>
        </p:nvSpPr>
        <p:spPr>
          <a:xfrm>
            <a:off x="407987" y="296863"/>
            <a:ext cx="9217026" cy="870086"/>
          </a:xfrm>
        </p:spPr>
        <p:txBody>
          <a:bodyPr/>
          <a:lstStyle/>
          <a:p>
            <a:r>
              <a:rPr lang="sv-SE" dirty="0"/>
              <a:t>Uppdaterat direktiv och projektplan</a:t>
            </a:r>
          </a:p>
        </p:txBody>
      </p:sp>
      <p:pic>
        <p:nvPicPr>
          <p:cNvPr id="5" name="Bildobjekt 4">
            <a:extLst>
              <a:ext uri="{FF2B5EF4-FFF2-40B4-BE49-F238E27FC236}">
                <a16:creationId xmlns:a16="http://schemas.microsoft.com/office/drawing/2014/main" id="{B56EB82E-4951-ACA5-2217-E3FCAE7AB1B6}"/>
              </a:ext>
            </a:extLst>
          </p:cNvPr>
          <p:cNvPicPr>
            <a:picLocks noChangeAspect="1"/>
          </p:cNvPicPr>
          <p:nvPr/>
        </p:nvPicPr>
        <p:blipFill>
          <a:blip r:embed="rId3"/>
          <a:stretch>
            <a:fillRect/>
          </a:stretch>
        </p:blipFill>
        <p:spPr>
          <a:xfrm>
            <a:off x="4433519" y="1288089"/>
            <a:ext cx="3040476" cy="4281821"/>
          </a:xfrm>
          <a:prstGeom prst="rect">
            <a:avLst/>
          </a:prstGeom>
          <a:ln>
            <a:noFill/>
          </a:ln>
          <a:effectLst>
            <a:outerShdw blurRad="292100" dist="139700" dir="2700000" algn="tl" rotWithShape="0">
              <a:srgbClr val="333333">
                <a:alpha val="65000"/>
              </a:srgbClr>
            </a:outerShdw>
          </a:effectLst>
        </p:spPr>
      </p:pic>
      <p:pic>
        <p:nvPicPr>
          <p:cNvPr id="7" name="Bildobjekt 6">
            <a:extLst>
              <a:ext uri="{FF2B5EF4-FFF2-40B4-BE49-F238E27FC236}">
                <a16:creationId xmlns:a16="http://schemas.microsoft.com/office/drawing/2014/main" id="{CAD9F9EC-E44B-8EBD-B7FA-CEFAC7539ECE}"/>
              </a:ext>
            </a:extLst>
          </p:cNvPr>
          <p:cNvPicPr>
            <a:picLocks noChangeAspect="1"/>
          </p:cNvPicPr>
          <p:nvPr/>
        </p:nvPicPr>
        <p:blipFill>
          <a:blip r:embed="rId4"/>
          <a:stretch>
            <a:fillRect/>
          </a:stretch>
        </p:blipFill>
        <p:spPr>
          <a:xfrm>
            <a:off x="758159" y="1288089"/>
            <a:ext cx="3021724" cy="4281821"/>
          </a:xfrm>
          <a:prstGeom prst="rect">
            <a:avLst/>
          </a:prstGeom>
          <a:ln>
            <a:noFill/>
          </a:ln>
          <a:effectLst>
            <a:outerShdw blurRad="292100" dist="139700" dir="2700000" algn="tl" rotWithShape="0">
              <a:srgbClr val="333333">
                <a:alpha val="65000"/>
              </a:srgbClr>
            </a:outerShdw>
          </a:effectLst>
        </p:spPr>
      </p:pic>
      <p:sp>
        <p:nvSpPr>
          <p:cNvPr id="8" name="Pratbubbla: rektangel med rundade hörn 7">
            <a:extLst>
              <a:ext uri="{FF2B5EF4-FFF2-40B4-BE49-F238E27FC236}">
                <a16:creationId xmlns:a16="http://schemas.microsoft.com/office/drawing/2014/main" id="{D3B4852C-A65A-3588-2890-F4D992264383}"/>
              </a:ext>
            </a:extLst>
          </p:cNvPr>
          <p:cNvSpPr/>
          <p:nvPr/>
        </p:nvSpPr>
        <p:spPr>
          <a:xfrm>
            <a:off x="8813075" y="1349828"/>
            <a:ext cx="2333897" cy="2562213"/>
          </a:xfrm>
          <a:prstGeom prst="wedgeRoundRectCallout">
            <a:avLst>
              <a:gd name="adj1" fmla="val -32400"/>
              <a:gd name="adj2" fmla="val 75321"/>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tx1"/>
                </a:solidFill>
              </a:rPr>
              <a:t>Finns på Sussa projektplats:</a:t>
            </a:r>
          </a:p>
          <a:p>
            <a:pPr algn="ctr"/>
            <a:endParaRPr lang="sv-SE" dirty="0">
              <a:solidFill>
                <a:schemeClr val="tx1"/>
              </a:solidFill>
            </a:endParaRPr>
          </a:p>
          <a:p>
            <a:pPr algn="ctr"/>
            <a:r>
              <a:rPr lang="sv-SE" dirty="0">
                <a:solidFill>
                  <a:schemeClr val="tx1"/>
                </a:solidFill>
              </a:rPr>
              <a:t>I Ytan för projektet (GUAD) samt ytan för Fastställda dokument-Sussa samverkan.</a:t>
            </a:r>
          </a:p>
        </p:txBody>
      </p:sp>
    </p:spTree>
    <p:extLst>
      <p:ext uri="{BB962C8B-B14F-4D97-AF65-F5344CB8AC3E}">
        <p14:creationId xmlns:p14="http://schemas.microsoft.com/office/powerpoint/2010/main" val="1805517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4D2BD7-FF93-B828-A5F7-00E21C813A74}"/>
              </a:ext>
            </a:extLst>
          </p:cNvPr>
          <p:cNvSpPr>
            <a:spLocks noGrp="1"/>
          </p:cNvSpPr>
          <p:nvPr>
            <p:ph type="title"/>
          </p:nvPr>
        </p:nvSpPr>
        <p:spPr/>
        <p:txBody>
          <a:bodyPr/>
          <a:lstStyle/>
          <a:p>
            <a:r>
              <a:rPr lang="sv-SE" dirty="0"/>
              <a:t>Uppdaterat Projektmål</a:t>
            </a:r>
          </a:p>
        </p:txBody>
      </p:sp>
      <p:sp>
        <p:nvSpPr>
          <p:cNvPr id="3" name="Platshållare för text 2">
            <a:extLst>
              <a:ext uri="{FF2B5EF4-FFF2-40B4-BE49-F238E27FC236}">
                <a16:creationId xmlns:a16="http://schemas.microsoft.com/office/drawing/2014/main" id="{05BC8AD5-A6AE-DFA3-8A95-52AE5187FBE3}"/>
              </a:ext>
            </a:extLst>
          </p:cNvPr>
          <p:cNvSpPr>
            <a:spLocks noGrp="1"/>
          </p:cNvSpPr>
          <p:nvPr>
            <p:ph type="body" sz="quarter" idx="10"/>
          </p:nvPr>
        </p:nvSpPr>
        <p:spPr/>
        <p:txBody>
          <a:bodyPr/>
          <a:lstStyle/>
          <a:p>
            <a:r>
              <a:rPr lang="sv-SE" dirty="0"/>
              <a:t>Att 2024 ha utvecklat en skalbar, väldokumenterad, säker, robust och förvaltningsbar datalagerlösning som regionerna ska kunna använda för, i projektstyrgruppen prioriterade och beslutade, gemensamma behovsområden avseende användning av vårddata via Cosmic.</a:t>
            </a:r>
          </a:p>
        </p:txBody>
      </p:sp>
    </p:spTree>
    <p:extLst>
      <p:ext uri="{BB962C8B-B14F-4D97-AF65-F5344CB8AC3E}">
        <p14:creationId xmlns:p14="http://schemas.microsoft.com/office/powerpoint/2010/main" val="172974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0"/>
          </p:nvPr>
        </p:nvSpPr>
        <p:spPr>
          <a:xfrm>
            <a:off x="317285" y="3248920"/>
            <a:ext cx="12062895" cy="2518170"/>
          </a:xfrm>
        </p:spPr>
        <p:txBody>
          <a:bodyPr/>
          <a:lstStyle/>
          <a:p>
            <a:r>
              <a:rPr lang="sv-SE" dirty="0"/>
              <a:t>Planering och koncepttest – </a:t>
            </a:r>
            <a:r>
              <a:rPr lang="sv-SE" b="1" dirty="0"/>
              <a:t>april – juni 2022</a:t>
            </a:r>
          </a:p>
          <a:p>
            <a:r>
              <a:rPr lang="sv-SE" dirty="0"/>
              <a:t>Genomförandefas startade med </a:t>
            </a:r>
            <a:r>
              <a:rPr lang="sv-SE" b="1" dirty="0"/>
              <a:t>Etapp 1 HT 2022</a:t>
            </a:r>
          </a:p>
          <a:p>
            <a:pPr lvl="1"/>
            <a:r>
              <a:rPr lang="sv-SE" b="1" dirty="0"/>
              <a:t>Behovsområde för Etapp 1 HT2022</a:t>
            </a:r>
            <a:r>
              <a:rPr lang="sv-SE" dirty="0"/>
              <a:t>: Myndighets- hälsodatarapportering</a:t>
            </a:r>
          </a:p>
          <a:p>
            <a:r>
              <a:rPr lang="sv-SE" dirty="0"/>
              <a:t>2023: </a:t>
            </a:r>
            <a:r>
              <a:rPr lang="sv-SE" b="1" dirty="0"/>
              <a:t>Etapp 2+3: </a:t>
            </a:r>
            <a:r>
              <a:rPr lang="sv-SE" dirty="0"/>
              <a:t>Etappvis utveckling mot prioriterade behovsområden (som beslutas i PSG)</a:t>
            </a:r>
          </a:p>
          <a:p>
            <a:r>
              <a:rPr lang="sv-SE" dirty="0"/>
              <a:t>Fasen för Avsluta skjuts framåt tills att beslut tas om att avsluta projektet.</a:t>
            </a:r>
          </a:p>
        </p:txBody>
      </p:sp>
      <p:sp>
        <p:nvSpPr>
          <p:cNvPr id="2" name="Rektangel: rundade hörn 1">
            <a:extLst>
              <a:ext uri="{FF2B5EF4-FFF2-40B4-BE49-F238E27FC236}">
                <a16:creationId xmlns:a16="http://schemas.microsoft.com/office/drawing/2014/main" id="{58B515ED-BA5C-EB3A-8EAF-1323F0BF42BE}"/>
              </a:ext>
            </a:extLst>
          </p:cNvPr>
          <p:cNvSpPr/>
          <p:nvPr/>
        </p:nvSpPr>
        <p:spPr>
          <a:xfrm>
            <a:off x="1423346" y="2367729"/>
            <a:ext cx="1499609" cy="40535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Plan och PoC</a:t>
            </a:r>
          </a:p>
        </p:txBody>
      </p:sp>
      <p:sp>
        <p:nvSpPr>
          <p:cNvPr id="3" name="Rektangel: rundade hörn 2">
            <a:extLst>
              <a:ext uri="{FF2B5EF4-FFF2-40B4-BE49-F238E27FC236}">
                <a16:creationId xmlns:a16="http://schemas.microsoft.com/office/drawing/2014/main" id="{F0FE4425-7BB4-55E5-3CBE-CBA254C0D708}"/>
              </a:ext>
            </a:extLst>
          </p:cNvPr>
          <p:cNvSpPr/>
          <p:nvPr/>
        </p:nvSpPr>
        <p:spPr>
          <a:xfrm>
            <a:off x="2997242" y="2367727"/>
            <a:ext cx="1592000" cy="40535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a:t>Etapp 1 (HT 2022)</a:t>
            </a:r>
          </a:p>
        </p:txBody>
      </p:sp>
      <p:sp>
        <p:nvSpPr>
          <p:cNvPr id="5" name="Rektangel: rundade hörn 4">
            <a:extLst>
              <a:ext uri="{FF2B5EF4-FFF2-40B4-BE49-F238E27FC236}">
                <a16:creationId xmlns:a16="http://schemas.microsoft.com/office/drawing/2014/main" id="{DEFD83D8-3F5F-3268-FDD7-387F8E212179}"/>
              </a:ext>
            </a:extLst>
          </p:cNvPr>
          <p:cNvSpPr/>
          <p:nvPr/>
        </p:nvSpPr>
        <p:spPr>
          <a:xfrm>
            <a:off x="8712034" y="2367724"/>
            <a:ext cx="1191356" cy="40535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Avsluta</a:t>
            </a:r>
          </a:p>
        </p:txBody>
      </p:sp>
      <p:sp>
        <p:nvSpPr>
          <p:cNvPr id="6" name="Rektangel: rundade hörn 5">
            <a:extLst>
              <a:ext uri="{FF2B5EF4-FFF2-40B4-BE49-F238E27FC236}">
                <a16:creationId xmlns:a16="http://schemas.microsoft.com/office/drawing/2014/main" id="{33790C35-B34C-086F-4D87-103A1FD98946}"/>
              </a:ext>
            </a:extLst>
          </p:cNvPr>
          <p:cNvSpPr/>
          <p:nvPr/>
        </p:nvSpPr>
        <p:spPr>
          <a:xfrm>
            <a:off x="4663529" y="2367729"/>
            <a:ext cx="2142701" cy="40535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a:t>Etapp 2 (VT 2023)</a:t>
            </a:r>
          </a:p>
        </p:txBody>
      </p:sp>
      <p:sp>
        <p:nvSpPr>
          <p:cNvPr id="7" name="Vänster klammerparentes 6">
            <a:extLst>
              <a:ext uri="{FF2B5EF4-FFF2-40B4-BE49-F238E27FC236}">
                <a16:creationId xmlns:a16="http://schemas.microsoft.com/office/drawing/2014/main" id="{66249FC8-375A-3BD1-28D2-168679DADA27}"/>
              </a:ext>
            </a:extLst>
          </p:cNvPr>
          <p:cNvSpPr/>
          <p:nvPr/>
        </p:nvSpPr>
        <p:spPr>
          <a:xfrm rot="5400000">
            <a:off x="1994169" y="1387731"/>
            <a:ext cx="357961" cy="1443892"/>
          </a:xfrm>
          <a:prstGeom prst="leftBrac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8" name="Vänster klammerparentes 7">
            <a:extLst>
              <a:ext uri="{FF2B5EF4-FFF2-40B4-BE49-F238E27FC236}">
                <a16:creationId xmlns:a16="http://schemas.microsoft.com/office/drawing/2014/main" id="{58BC3BB1-B254-2D34-2675-FDD1C6FCDC57}"/>
              </a:ext>
            </a:extLst>
          </p:cNvPr>
          <p:cNvSpPr/>
          <p:nvPr/>
        </p:nvSpPr>
        <p:spPr>
          <a:xfrm rot="5400000">
            <a:off x="5639436" y="-711498"/>
            <a:ext cx="357961" cy="5642349"/>
          </a:xfrm>
          <a:prstGeom prst="leftBrac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9" name="Rektangel: rundade hörn 8">
            <a:extLst>
              <a:ext uri="{FF2B5EF4-FFF2-40B4-BE49-F238E27FC236}">
                <a16:creationId xmlns:a16="http://schemas.microsoft.com/office/drawing/2014/main" id="{FE8DCB53-304E-BF92-787C-25CA5EABC32E}"/>
              </a:ext>
            </a:extLst>
          </p:cNvPr>
          <p:cNvSpPr/>
          <p:nvPr/>
        </p:nvSpPr>
        <p:spPr>
          <a:xfrm>
            <a:off x="6878674" y="2368049"/>
            <a:ext cx="1760915" cy="40535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a:t>Etapp 3 (HT 2023)</a:t>
            </a:r>
          </a:p>
        </p:txBody>
      </p:sp>
      <p:sp>
        <p:nvSpPr>
          <p:cNvPr id="10" name="Vänster klammerparentes 9">
            <a:extLst>
              <a:ext uri="{FF2B5EF4-FFF2-40B4-BE49-F238E27FC236}">
                <a16:creationId xmlns:a16="http://schemas.microsoft.com/office/drawing/2014/main" id="{564E970D-2E91-A559-F909-D91A4F55EE65}"/>
              </a:ext>
            </a:extLst>
          </p:cNvPr>
          <p:cNvSpPr/>
          <p:nvPr/>
        </p:nvSpPr>
        <p:spPr>
          <a:xfrm rot="5400000">
            <a:off x="9114797" y="1516011"/>
            <a:ext cx="357961" cy="1163487"/>
          </a:xfrm>
          <a:prstGeom prst="leftBrac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1" name="textruta 10">
            <a:extLst>
              <a:ext uri="{FF2B5EF4-FFF2-40B4-BE49-F238E27FC236}">
                <a16:creationId xmlns:a16="http://schemas.microsoft.com/office/drawing/2014/main" id="{B46DD6EF-5718-2B85-788E-35EA33CF28F2}"/>
              </a:ext>
            </a:extLst>
          </p:cNvPr>
          <p:cNvSpPr txBox="1"/>
          <p:nvPr/>
        </p:nvSpPr>
        <p:spPr>
          <a:xfrm>
            <a:off x="1536338" y="1398058"/>
            <a:ext cx="1259768" cy="400110"/>
          </a:xfrm>
          <a:prstGeom prst="rect">
            <a:avLst/>
          </a:prstGeom>
          <a:noFill/>
        </p:spPr>
        <p:txBody>
          <a:bodyPr wrap="none" rtlCol="0">
            <a:spAutoFit/>
          </a:bodyPr>
          <a:lstStyle/>
          <a:p>
            <a:pPr algn="l"/>
            <a:r>
              <a:rPr lang="sv-SE" sz="2000" dirty="0"/>
              <a:t>Förbereda</a:t>
            </a:r>
          </a:p>
        </p:txBody>
      </p:sp>
      <p:sp>
        <p:nvSpPr>
          <p:cNvPr id="12" name="textruta 11">
            <a:extLst>
              <a:ext uri="{FF2B5EF4-FFF2-40B4-BE49-F238E27FC236}">
                <a16:creationId xmlns:a16="http://schemas.microsoft.com/office/drawing/2014/main" id="{F6B4B649-C7E8-2F3C-69DE-98D37815A2D4}"/>
              </a:ext>
            </a:extLst>
          </p:cNvPr>
          <p:cNvSpPr txBox="1"/>
          <p:nvPr/>
        </p:nvSpPr>
        <p:spPr>
          <a:xfrm>
            <a:off x="5191240" y="1330531"/>
            <a:ext cx="1363578" cy="400110"/>
          </a:xfrm>
          <a:prstGeom prst="rect">
            <a:avLst/>
          </a:prstGeom>
          <a:noFill/>
        </p:spPr>
        <p:txBody>
          <a:bodyPr wrap="none" rtlCol="0">
            <a:spAutoFit/>
          </a:bodyPr>
          <a:lstStyle/>
          <a:p>
            <a:pPr algn="l"/>
            <a:r>
              <a:rPr lang="sv-SE" sz="2000" dirty="0"/>
              <a:t>Genomföra</a:t>
            </a:r>
          </a:p>
        </p:txBody>
      </p:sp>
      <p:sp>
        <p:nvSpPr>
          <p:cNvPr id="15" name="textruta 14">
            <a:extLst>
              <a:ext uri="{FF2B5EF4-FFF2-40B4-BE49-F238E27FC236}">
                <a16:creationId xmlns:a16="http://schemas.microsoft.com/office/drawing/2014/main" id="{AF0795B2-DADF-1E53-88F5-40C19D53C4A5}"/>
              </a:ext>
            </a:extLst>
          </p:cNvPr>
          <p:cNvSpPr txBox="1"/>
          <p:nvPr/>
        </p:nvSpPr>
        <p:spPr>
          <a:xfrm>
            <a:off x="8807577" y="1364465"/>
            <a:ext cx="1095813" cy="400110"/>
          </a:xfrm>
          <a:prstGeom prst="rect">
            <a:avLst/>
          </a:prstGeom>
          <a:noFill/>
        </p:spPr>
        <p:txBody>
          <a:bodyPr wrap="none" rtlCol="0">
            <a:spAutoFit/>
          </a:bodyPr>
          <a:lstStyle/>
          <a:p>
            <a:pPr algn="l"/>
            <a:r>
              <a:rPr lang="sv-SE" sz="2000" dirty="0"/>
              <a:t>Avveckla</a:t>
            </a:r>
          </a:p>
        </p:txBody>
      </p:sp>
      <p:sp>
        <p:nvSpPr>
          <p:cNvPr id="13" name="Rubrik 1">
            <a:extLst>
              <a:ext uri="{FF2B5EF4-FFF2-40B4-BE49-F238E27FC236}">
                <a16:creationId xmlns:a16="http://schemas.microsoft.com/office/drawing/2014/main" id="{2603A9AA-5C38-DD4F-C366-33DAF2C9A6A0}"/>
              </a:ext>
            </a:extLst>
          </p:cNvPr>
          <p:cNvSpPr>
            <a:spLocks noGrp="1"/>
          </p:cNvSpPr>
          <p:nvPr>
            <p:ph type="title"/>
          </p:nvPr>
        </p:nvSpPr>
        <p:spPr>
          <a:xfrm>
            <a:off x="407987" y="296863"/>
            <a:ext cx="9217026" cy="794047"/>
          </a:xfrm>
        </p:spPr>
        <p:txBody>
          <a:bodyPr/>
          <a:lstStyle/>
          <a:p>
            <a:r>
              <a:rPr lang="sv-SE" dirty="0"/>
              <a:t>Tidplan och upplägg för genomförande</a:t>
            </a:r>
          </a:p>
        </p:txBody>
      </p:sp>
    </p:spTree>
    <p:extLst>
      <p:ext uri="{BB962C8B-B14F-4D97-AF65-F5344CB8AC3E}">
        <p14:creationId xmlns:p14="http://schemas.microsoft.com/office/powerpoint/2010/main" val="3860458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E095DD-CD21-C77C-4539-5B2D6C8723B5}"/>
              </a:ext>
            </a:extLst>
          </p:cNvPr>
          <p:cNvSpPr>
            <a:spLocks noGrp="1"/>
          </p:cNvSpPr>
          <p:nvPr>
            <p:ph type="title"/>
          </p:nvPr>
        </p:nvSpPr>
        <p:spPr>
          <a:xfrm>
            <a:off x="407987" y="296863"/>
            <a:ext cx="9217026" cy="803804"/>
          </a:xfrm>
        </p:spPr>
        <p:txBody>
          <a:bodyPr/>
          <a:lstStyle/>
          <a:p>
            <a:r>
              <a:rPr lang="sv-SE" sz="4000" dirty="0">
                <a:effectLst/>
                <a:latin typeface="Calibri" panose="020F0502020204030204" pitchFamily="34" charset="0"/>
                <a:ea typeface="Times New Roman" panose="02020603050405020304" pitchFamily="18" charset="0"/>
              </a:rPr>
              <a:t>Var står vi </a:t>
            </a:r>
            <a:r>
              <a:rPr lang="sv-SE" dirty="0">
                <a:ea typeface="Times New Roman" panose="02020603050405020304" pitchFamily="18" charset="0"/>
              </a:rPr>
              <a:t>j</a:t>
            </a:r>
            <a:r>
              <a:rPr lang="sv-SE" sz="4000" dirty="0">
                <a:effectLst/>
                <a:latin typeface="Calibri" panose="020F0502020204030204" pitchFamily="34" charset="0"/>
                <a:ea typeface="Times New Roman" panose="02020603050405020304" pitchFamily="18" charset="0"/>
              </a:rPr>
              <a:t>ust nu?</a:t>
            </a:r>
            <a:endParaRPr lang="sv-SE" dirty="0"/>
          </a:p>
        </p:txBody>
      </p:sp>
      <p:pic>
        <p:nvPicPr>
          <p:cNvPr id="6" name="Bildobjekt 5">
            <a:extLst>
              <a:ext uri="{FF2B5EF4-FFF2-40B4-BE49-F238E27FC236}">
                <a16:creationId xmlns:a16="http://schemas.microsoft.com/office/drawing/2014/main" id="{A61848EB-0CB1-E467-1B20-DEA38E69A7AB}"/>
              </a:ext>
            </a:extLst>
          </p:cNvPr>
          <p:cNvPicPr>
            <a:picLocks noChangeAspect="1"/>
          </p:cNvPicPr>
          <p:nvPr/>
        </p:nvPicPr>
        <p:blipFill>
          <a:blip r:embed="rId3"/>
          <a:stretch>
            <a:fillRect/>
          </a:stretch>
        </p:blipFill>
        <p:spPr>
          <a:xfrm>
            <a:off x="74023" y="1823252"/>
            <a:ext cx="12043954" cy="2645075"/>
          </a:xfrm>
          <a:prstGeom prst="rect">
            <a:avLst/>
          </a:prstGeom>
        </p:spPr>
      </p:pic>
    </p:spTree>
    <p:extLst>
      <p:ext uri="{BB962C8B-B14F-4D97-AF65-F5344CB8AC3E}">
        <p14:creationId xmlns:p14="http://schemas.microsoft.com/office/powerpoint/2010/main" val="4293101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B882276B-86ED-C46F-D25A-B9B65F46BDF9}"/>
              </a:ext>
            </a:extLst>
          </p:cNvPr>
          <p:cNvSpPr txBox="1"/>
          <p:nvPr/>
        </p:nvSpPr>
        <p:spPr>
          <a:xfrm>
            <a:off x="407987" y="1280990"/>
            <a:ext cx="11042468" cy="4401205"/>
          </a:xfrm>
          <a:prstGeom prst="rect">
            <a:avLst/>
          </a:prstGeom>
          <a:noFill/>
        </p:spPr>
        <p:txBody>
          <a:bodyPr wrap="square" rtlCol="0">
            <a:spAutoFit/>
          </a:bodyPr>
          <a:lstStyle/>
          <a:p>
            <a:pPr marL="342900" indent="-342900" algn="l">
              <a:buFont typeface="Arial" panose="020B0604020202020204" pitchFamily="34" charset="0"/>
              <a:buChar char="•"/>
            </a:pPr>
            <a:r>
              <a:rPr lang="sv-SE" sz="2000" dirty="0"/>
              <a:t>Vi har en beslutsprocess för att uppdatera direktiv och projektplan årligen (klart inför 2023)</a:t>
            </a:r>
          </a:p>
          <a:p>
            <a:pPr algn="l"/>
            <a:endParaRPr lang="sv-SE" sz="1000" dirty="0"/>
          </a:p>
          <a:p>
            <a:pPr marL="342900" indent="-342900" algn="l">
              <a:buFont typeface="Arial" panose="020B0604020202020204" pitchFamily="34" charset="0"/>
              <a:buChar char="•"/>
            </a:pPr>
            <a:r>
              <a:rPr lang="sv-SE" sz="2000" dirty="0"/>
              <a:t>Vi har demo samt release efter varje sprint. Vi stöttar regioner vid varje release.</a:t>
            </a:r>
          </a:p>
          <a:p>
            <a:pPr algn="l"/>
            <a:endParaRPr lang="sv-SE" sz="1000" dirty="0"/>
          </a:p>
          <a:p>
            <a:pPr marL="342900" indent="-342900" algn="l">
              <a:buFont typeface="Arial" panose="020B0604020202020204" pitchFamily="34" charset="0"/>
              <a:buChar char="•"/>
            </a:pPr>
            <a:r>
              <a:rPr lang="sv-SE" sz="2000" dirty="0"/>
              <a:t>Vi jobbar med, förutom att modellera och utveckla själva datalagret, att ta fram och förbättra metoder, rutiner och processer samt synkar med SUAD för frågor gällande plattform, arkitektur, metoder m.m.</a:t>
            </a:r>
          </a:p>
          <a:p>
            <a:pPr algn="l"/>
            <a:endParaRPr lang="sv-SE" sz="1000" dirty="0"/>
          </a:p>
          <a:p>
            <a:pPr marL="342900" indent="-342900" algn="l">
              <a:buFont typeface="Arial" panose="020B0604020202020204" pitchFamily="34" charset="0"/>
              <a:buChar char="•"/>
            </a:pPr>
            <a:r>
              <a:rPr lang="sv-SE" sz="2000" dirty="0"/>
              <a:t>Vi bereder (ska ske återkommande) och föreslår vilka behovsområden som ska adresseras i nästa etapp. Projektets Regionala representanter driver i regionerna frågor om behovsområden och prioritet och återkopplar till projektet. </a:t>
            </a:r>
          </a:p>
          <a:p>
            <a:pPr algn="l"/>
            <a:endParaRPr lang="sv-SE" sz="1000" dirty="0"/>
          </a:p>
          <a:p>
            <a:pPr marL="342900" indent="-342900" algn="l">
              <a:buFont typeface="Arial" panose="020B0604020202020204" pitchFamily="34" charset="0"/>
              <a:buChar char="•"/>
            </a:pPr>
            <a:r>
              <a:rPr lang="sv-SE" sz="2000" dirty="0"/>
              <a:t>Beslut om gemensamma behovsområden och prioriteringar sker i projektets Projektstyrgrupp (PSG), som nu planeras till nästa möte 7/12. </a:t>
            </a:r>
          </a:p>
          <a:p>
            <a:pPr marL="342900" indent="-342900" algn="l">
              <a:buFont typeface="Arial" panose="020B0604020202020204" pitchFamily="34" charset="0"/>
              <a:buChar char="•"/>
            </a:pPr>
            <a:endParaRPr lang="sv-SE" sz="2000" dirty="0"/>
          </a:p>
          <a:p>
            <a:pPr algn="l"/>
            <a:endParaRPr lang="sv-SE" sz="2000" dirty="0" err="1"/>
          </a:p>
        </p:txBody>
      </p:sp>
      <p:sp>
        <p:nvSpPr>
          <p:cNvPr id="3" name="Rubrik 1">
            <a:extLst>
              <a:ext uri="{FF2B5EF4-FFF2-40B4-BE49-F238E27FC236}">
                <a16:creationId xmlns:a16="http://schemas.microsoft.com/office/drawing/2014/main" id="{1869AC68-FA70-8822-E090-ACBD7C5630CB}"/>
              </a:ext>
            </a:extLst>
          </p:cNvPr>
          <p:cNvSpPr txBox="1">
            <a:spLocks/>
          </p:cNvSpPr>
          <p:nvPr/>
        </p:nvSpPr>
        <p:spPr>
          <a:xfrm>
            <a:off x="570091" y="274124"/>
            <a:ext cx="9217026" cy="80380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i="1" kern="1200">
                <a:solidFill>
                  <a:schemeClr val="tx1"/>
                </a:solidFill>
                <a:latin typeface="Calibri" panose="020F0502020204030204" pitchFamily="34" charset="0"/>
                <a:ea typeface="+mj-ea"/>
                <a:cs typeface="Calibri" panose="020F0502020204030204" pitchFamily="34" charset="0"/>
              </a:defRPr>
            </a:lvl1pPr>
          </a:lstStyle>
          <a:p>
            <a:r>
              <a:rPr lang="sv-SE" dirty="0">
                <a:ea typeface="Times New Roman" panose="02020603050405020304" pitchFamily="18" charset="0"/>
              </a:rPr>
              <a:t>Vad gör vi just nu?</a:t>
            </a:r>
            <a:endParaRPr lang="sv-SE" dirty="0"/>
          </a:p>
        </p:txBody>
      </p:sp>
    </p:spTree>
    <p:extLst>
      <p:ext uri="{BB962C8B-B14F-4D97-AF65-F5344CB8AC3E}">
        <p14:creationId xmlns:p14="http://schemas.microsoft.com/office/powerpoint/2010/main" val="332658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2D73B5-FA1A-B626-2B75-8A4E208CE5E6}"/>
              </a:ext>
            </a:extLst>
          </p:cNvPr>
          <p:cNvSpPr>
            <a:spLocks noGrp="1"/>
          </p:cNvSpPr>
          <p:nvPr>
            <p:ph type="title"/>
          </p:nvPr>
        </p:nvSpPr>
        <p:spPr>
          <a:xfrm>
            <a:off x="407986" y="296863"/>
            <a:ext cx="10061893" cy="836993"/>
          </a:xfrm>
        </p:spPr>
        <p:txBody>
          <a:bodyPr/>
          <a:lstStyle/>
          <a:p>
            <a:r>
              <a:rPr lang="sv-SE" dirty="0"/>
              <a:t>Förmodat status vid etappslut, etapp 1</a:t>
            </a:r>
          </a:p>
        </p:txBody>
      </p:sp>
      <p:graphicFrame>
        <p:nvGraphicFramePr>
          <p:cNvPr id="4" name="Tabell 3">
            <a:extLst>
              <a:ext uri="{FF2B5EF4-FFF2-40B4-BE49-F238E27FC236}">
                <a16:creationId xmlns:a16="http://schemas.microsoft.com/office/drawing/2014/main" id="{86D8FCD8-6134-0C8B-783F-624196553BF6}"/>
              </a:ext>
            </a:extLst>
          </p:cNvPr>
          <p:cNvGraphicFramePr>
            <a:graphicFrameLocks noGrp="1"/>
          </p:cNvGraphicFramePr>
          <p:nvPr>
            <p:extLst>
              <p:ext uri="{D42A27DB-BD31-4B8C-83A1-F6EECF244321}">
                <p14:modId xmlns:p14="http://schemas.microsoft.com/office/powerpoint/2010/main" val="3170689383"/>
              </p:ext>
            </p:extLst>
          </p:nvPr>
        </p:nvGraphicFramePr>
        <p:xfrm>
          <a:off x="407985" y="1245178"/>
          <a:ext cx="10250894" cy="3263859"/>
        </p:xfrm>
        <a:graphic>
          <a:graphicData uri="http://schemas.openxmlformats.org/drawingml/2006/table">
            <a:tbl>
              <a:tblPr firstRow="1" firstCol="1" bandRow="1">
                <a:tableStyleId>{5C22544A-7EE6-4342-B048-85BDC9FD1C3A}</a:tableStyleId>
              </a:tblPr>
              <a:tblGrid>
                <a:gridCol w="3050462">
                  <a:extLst>
                    <a:ext uri="{9D8B030D-6E8A-4147-A177-3AD203B41FA5}">
                      <a16:colId xmlns:a16="http://schemas.microsoft.com/office/drawing/2014/main" val="98418329"/>
                    </a:ext>
                  </a:extLst>
                </a:gridCol>
                <a:gridCol w="486696">
                  <a:extLst>
                    <a:ext uri="{9D8B030D-6E8A-4147-A177-3AD203B41FA5}">
                      <a16:colId xmlns:a16="http://schemas.microsoft.com/office/drawing/2014/main" val="1716865756"/>
                    </a:ext>
                  </a:extLst>
                </a:gridCol>
                <a:gridCol w="269860">
                  <a:extLst>
                    <a:ext uri="{9D8B030D-6E8A-4147-A177-3AD203B41FA5}">
                      <a16:colId xmlns:a16="http://schemas.microsoft.com/office/drawing/2014/main" val="3563247408"/>
                    </a:ext>
                  </a:extLst>
                </a:gridCol>
                <a:gridCol w="283348">
                  <a:extLst>
                    <a:ext uri="{9D8B030D-6E8A-4147-A177-3AD203B41FA5}">
                      <a16:colId xmlns:a16="http://schemas.microsoft.com/office/drawing/2014/main" val="1566351107"/>
                    </a:ext>
                  </a:extLst>
                </a:gridCol>
                <a:gridCol w="310768">
                  <a:extLst>
                    <a:ext uri="{9D8B030D-6E8A-4147-A177-3AD203B41FA5}">
                      <a16:colId xmlns:a16="http://schemas.microsoft.com/office/drawing/2014/main" val="270563162"/>
                    </a:ext>
                  </a:extLst>
                </a:gridCol>
                <a:gridCol w="274207">
                  <a:extLst>
                    <a:ext uri="{9D8B030D-6E8A-4147-A177-3AD203B41FA5}">
                      <a16:colId xmlns:a16="http://schemas.microsoft.com/office/drawing/2014/main" val="1549751208"/>
                    </a:ext>
                  </a:extLst>
                </a:gridCol>
                <a:gridCol w="301628">
                  <a:extLst>
                    <a:ext uri="{9D8B030D-6E8A-4147-A177-3AD203B41FA5}">
                      <a16:colId xmlns:a16="http://schemas.microsoft.com/office/drawing/2014/main" val="407383551"/>
                    </a:ext>
                  </a:extLst>
                </a:gridCol>
                <a:gridCol w="2221081">
                  <a:extLst>
                    <a:ext uri="{9D8B030D-6E8A-4147-A177-3AD203B41FA5}">
                      <a16:colId xmlns:a16="http://schemas.microsoft.com/office/drawing/2014/main" val="565655724"/>
                    </a:ext>
                  </a:extLst>
                </a:gridCol>
                <a:gridCol w="3052844">
                  <a:extLst>
                    <a:ext uri="{9D8B030D-6E8A-4147-A177-3AD203B41FA5}">
                      <a16:colId xmlns:a16="http://schemas.microsoft.com/office/drawing/2014/main" val="1763671127"/>
                    </a:ext>
                  </a:extLst>
                </a:gridCol>
              </a:tblGrid>
              <a:tr h="380438">
                <a:tc>
                  <a:txBody>
                    <a:bodyPr/>
                    <a:lstStyle/>
                    <a:p>
                      <a:pPr marL="92075" indent="0" algn="l">
                        <a:lnSpc>
                          <a:spcPts val="1200"/>
                        </a:lnSpc>
                      </a:pPr>
                      <a:r>
                        <a:rPr lang="sv-SE" sz="1300" b="1" dirty="0">
                          <a:solidFill>
                            <a:schemeClr val="tx1"/>
                          </a:solidFill>
                          <a:effectLst/>
                          <a:latin typeface="+mn-lt"/>
                        </a:rPr>
                        <a:t>Register</a:t>
                      </a:r>
                      <a:endParaRPr lang="sv-SE" sz="1900" b="1" dirty="0">
                        <a:solidFill>
                          <a:schemeClr val="tx1"/>
                        </a:solidFill>
                        <a:effectLst/>
                        <a:latin typeface="+mn-lt"/>
                        <a:ea typeface="Calibri" panose="020F0502020204030204" pitchFamily="34" charset="0"/>
                        <a:cs typeface="Times New Roman" panose="02020603050405020304" pitchFamily="18" charset="0"/>
                      </a:endParaRPr>
                    </a:p>
                  </a:txBody>
                  <a:tcPr marL="23710" marR="23710" marT="0" marB="0" anchor="ctr"/>
                </a:tc>
                <a:tc>
                  <a:txBody>
                    <a:bodyPr/>
                    <a:lstStyle/>
                    <a:p>
                      <a:pPr marL="92075" indent="0" algn="l">
                        <a:lnSpc>
                          <a:spcPts val="1200"/>
                        </a:lnSpc>
                      </a:pPr>
                      <a:r>
                        <a:rPr lang="sv-SE" sz="1300" b="1" dirty="0" err="1">
                          <a:solidFill>
                            <a:schemeClr val="tx1"/>
                          </a:solidFill>
                          <a:effectLst/>
                          <a:latin typeface="+mn-lt"/>
                          <a:ea typeface="Calibri" panose="020F0502020204030204" pitchFamily="34" charset="0"/>
                          <a:cs typeface="Times New Roman" panose="02020603050405020304" pitchFamily="18" charset="0"/>
                        </a:rPr>
                        <a:t>Prio</a:t>
                      </a:r>
                      <a:endParaRPr lang="sv-SE" sz="1300" b="1" dirty="0">
                        <a:solidFill>
                          <a:schemeClr val="tx1"/>
                        </a:solidFill>
                        <a:effectLst/>
                        <a:latin typeface="+mn-lt"/>
                        <a:ea typeface="Calibri" panose="020F0502020204030204" pitchFamily="34" charset="0"/>
                        <a:cs typeface="Times New Roman" panose="02020603050405020304" pitchFamily="18" charset="0"/>
                      </a:endParaRPr>
                    </a:p>
                  </a:txBody>
                  <a:tcPr marL="23710" marR="23710" marT="0" marB="0" anchor="ctr"/>
                </a:tc>
                <a:tc>
                  <a:txBody>
                    <a:bodyPr/>
                    <a:lstStyle/>
                    <a:p>
                      <a:pPr marL="0" indent="0" algn="ctr">
                        <a:lnSpc>
                          <a:spcPts val="1200"/>
                        </a:lnSpc>
                      </a:pPr>
                      <a:r>
                        <a:rPr lang="sv-SE" sz="10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K</a:t>
                      </a:r>
                    </a:p>
                  </a:txBody>
                  <a:tcPr marL="23710" marR="23710" marT="0" marB="0" anchor="ctr"/>
                </a:tc>
                <a:tc>
                  <a:txBody>
                    <a:bodyPr/>
                    <a:lstStyle/>
                    <a:p>
                      <a:pPr marL="0" indent="0" algn="ctr">
                        <a:lnSpc>
                          <a:spcPts val="1200"/>
                        </a:lnSpc>
                      </a:pPr>
                      <a:r>
                        <a:rPr lang="sv-SE" sz="10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D</a:t>
                      </a:r>
                    </a:p>
                  </a:txBody>
                  <a:tcPr marL="23710" marR="23710" marT="0" marB="0" anchor="ctr"/>
                </a:tc>
                <a:tc>
                  <a:txBody>
                    <a:bodyPr/>
                    <a:lstStyle/>
                    <a:p>
                      <a:pPr marL="0" indent="0" algn="ctr">
                        <a:lnSpc>
                          <a:spcPts val="1200"/>
                        </a:lnSpc>
                      </a:pPr>
                      <a:r>
                        <a:rPr lang="sv-SE" sz="10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U</a:t>
                      </a:r>
                    </a:p>
                  </a:txBody>
                  <a:tcPr marL="23710" marR="23710" marT="0" marB="0" anchor="ctr"/>
                </a:tc>
                <a:tc>
                  <a:txBody>
                    <a:bodyPr/>
                    <a:lstStyle/>
                    <a:p>
                      <a:pPr marL="0" indent="0" algn="ctr">
                        <a:lnSpc>
                          <a:spcPts val="1200"/>
                        </a:lnSpc>
                      </a:pPr>
                      <a:r>
                        <a:rPr lang="sv-SE" sz="10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a:t>
                      </a:r>
                    </a:p>
                  </a:txBody>
                  <a:tcPr marL="23710" marR="23710" marT="0" marB="0" anchor="ctr"/>
                </a:tc>
                <a:tc>
                  <a:txBody>
                    <a:bodyPr/>
                    <a:lstStyle/>
                    <a:p>
                      <a:pPr marL="0" indent="0" algn="ctr">
                        <a:lnSpc>
                          <a:spcPts val="1200"/>
                        </a:lnSpc>
                      </a:pPr>
                      <a:r>
                        <a:rPr lang="sv-SE" sz="10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a:t>
                      </a:r>
                    </a:p>
                  </a:txBody>
                  <a:tcPr marL="23710" marR="23710" marT="0" marB="0" anchor="ctr"/>
                </a:tc>
                <a:tc>
                  <a:txBody>
                    <a:bodyPr/>
                    <a:lstStyle/>
                    <a:p>
                      <a:pPr marL="92075" indent="0">
                        <a:lnSpc>
                          <a:spcPts val="1200"/>
                        </a:lnSpc>
                      </a:pPr>
                      <a:r>
                        <a:rPr lang="sv-SE" sz="1300" b="1" dirty="0">
                          <a:solidFill>
                            <a:schemeClr val="tx1"/>
                          </a:solidFill>
                          <a:effectLst/>
                        </a:rPr>
                        <a:t>Kvarvarande aktiviteter</a:t>
                      </a:r>
                      <a:endParaRPr lang="sv-SE" sz="19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23710" marR="23710" marT="0" marB="0" anchor="ctr"/>
                </a:tc>
                <a:tc>
                  <a:txBody>
                    <a:bodyPr/>
                    <a:lstStyle/>
                    <a:p>
                      <a:pPr marL="92075" indent="0">
                        <a:lnSpc>
                          <a:spcPts val="1200"/>
                        </a:lnSpc>
                      </a:pPr>
                      <a:r>
                        <a:rPr lang="sv-SE" sz="1300" b="1" dirty="0">
                          <a:solidFill>
                            <a:schemeClr val="tx1"/>
                          </a:solidFill>
                          <a:effectLst/>
                        </a:rPr>
                        <a:t>Kommentar</a:t>
                      </a:r>
                      <a:endParaRPr lang="sv-SE" sz="19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23710" marR="23710" marT="0" marB="0" anchor="ctr"/>
                </a:tc>
                <a:extLst>
                  <a:ext uri="{0D108BD9-81ED-4DB2-BD59-A6C34878D82A}">
                    <a16:rowId xmlns:a16="http://schemas.microsoft.com/office/drawing/2014/main" val="2314486515"/>
                  </a:ext>
                </a:extLst>
              </a:tr>
              <a:tr h="304079">
                <a:tc>
                  <a:txBody>
                    <a:bodyPr/>
                    <a:lstStyle/>
                    <a:p>
                      <a:pPr marL="92075" indent="0" algn="l">
                        <a:lnSpc>
                          <a:spcPts val="1200"/>
                        </a:lnSpc>
                      </a:pPr>
                      <a:r>
                        <a:rPr lang="sv-SE" sz="1300" b="0" dirty="0">
                          <a:solidFill>
                            <a:schemeClr val="tx1"/>
                          </a:solidFill>
                          <a:effectLst/>
                        </a:rPr>
                        <a:t>Kostnad per patient</a:t>
                      </a:r>
                      <a:endParaRPr lang="sv-SE" sz="13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23710" marR="23710" marT="0" marB="0" anchor="ctr"/>
                </a:tc>
                <a:tc>
                  <a:txBody>
                    <a:bodyPr/>
                    <a:lstStyle/>
                    <a:p>
                      <a:pPr marL="0" indent="0" algn="ctr">
                        <a:lnSpc>
                          <a:spcPts val="1200"/>
                        </a:lnSpc>
                      </a:pPr>
                      <a:r>
                        <a:rPr lang="sv-SE" sz="13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a:t>
                      </a:r>
                    </a:p>
                  </a:txBody>
                  <a:tcPr marL="23710" marR="23710" marT="0" marB="0" anchor="ctr"/>
                </a:tc>
                <a:tc>
                  <a:txBody>
                    <a:bodyPr/>
                    <a:lstStyle/>
                    <a:p>
                      <a:pPr marL="0" indent="0">
                        <a:lnSpc>
                          <a:spcPts val="1200"/>
                        </a:lnSpc>
                      </a:pPr>
                      <a:endParaRPr lang="sv-SE" sz="1300" dirty="0">
                        <a:effectLst/>
                        <a:latin typeface="Arial" panose="020B0604020202020204" pitchFamily="34" charset="0"/>
                        <a:ea typeface="Calibri" panose="020F0502020204030204" pitchFamily="34" charset="0"/>
                        <a:cs typeface="Times New Roman" panose="02020603050405020304" pitchFamily="18" charset="0"/>
                      </a:endParaRPr>
                    </a:p>
                  </a:txBody>
                  <a:tcPr marL="23710" marR="23710" marT="0" marB="0" anchor="ctr">
                    <a:solidFill>
                      <a:schemeClr val="accent1">
                        <a:lumMod val="50000"/>
                      </a:schemeClr>
                    </a:solidFill>
                  </a:tcPr>
                </a:tc>
                <a:tc>
                  <a:txBody>
                    <a:bodyPr/>
                    <a:lstStyle/>
                    <a:p>
                      <a:pPr marL="431800">
                        <a:lnSpc>
                          <a:spcPts val="1200"/>
                        </a:lnSpc>
                      </a:pPr>
                      <a:endParaRPr lang="sv-SE" sz="1300" dirty="0">
                        <a:effectLst/>
                        <a:latin typeface="Arial" panose="020B0604020202020204" pitchFamily="34" charset="0"/>
                        <a:ea typeface="Calibri" panose="020F0502020204030204" pitchFamily="34" charset="0"/>
                        <a:cs typeface="Times New Roman" panose="02020603050405020304" pitchFamily="18" charset="0"/>
                      </a:endParaRPr>
                    </a:p>
                  </a:txBody>
                  <a:tcPr marL="23710" marR="23710" marT="0" marB="0" anchor="ctr">
                    <a:solidFill>
                      <a:schemeClr val="accent1">
                        <a:lumMod val="50000"/>
                      </a:schemeClr>
                    </a:solidFill>
                  </a:tcPr>
                </a:tc>
                <a:tc>
                  <a:txBody>
                    <a:bodyPr/>
                    <a:lstStyle/>
                    <a:p>
                      <a:pPr marL="431800">
                        <a:lnSpc>
                          <a:spcPts val="1200"/>
                        </a:lnSpc>
                      </a:pPr>
                      <a:endParaRPr lang="sv-SE" sz="1300" dirty="0">
                        <a:effectLst/>
                        <a:latin typeface="Arial" panose="020B0604020202020204" pitchFamily="34" charset="0"/>
                        <a:ea typeface="Calibri" panose="020F0502020204030204" pitchFamily="34" charset="0"/>
                        <a:cs typeface="Times New Roman" panose="02020603050405020304" pitchFamily="18" charset="0"/>
                      </a:endParaRPr>
                    </a:p>
                  </a:txBody>
                  <a:tcPr marL="23710" marR="23710" marT="0" marB="0" anchor="ctr">
                    <a:solidFill>
                      <a:schemeClr val="accent1">
                        <a:lumMod val="50000"/>
                      </a:schemeClr>
                    </a:solidFill>
                  </a:tcPr>
                </a:tc>
                <a:tc>
                  <a:txBody>
                    <a:bodyPr/>
                    <a:lstStyle/>
                    <a:p>
                      <a:pPr marL="22225" indent="0">
                        <a:lnSpc>
                          <a:spcPts val="1200"/>
                        </a:lnSpc>
                      </a:pPr>
                      <a:endParaRPr lang="sv-SE" sz="1300" dirty="0">
                        <a:effectLst/>
                        <a:latin typeface="Arial" panose="020B0604020202020204" pitchFamily="34" charset="0"/>
                        <a:ea typeface="Calibri" panose="020F0502020204030204" pitchFamily="34" charset="0"/>
                        <a:cs typeface="Times New Roman" panose="02020603050405020304" pitchFamily="18" charset="0"/>
                      </a:endParaRPr>
                    </a:p>
                  </a:txBody>
                  <a:tcPr marL="23710" marR="23710" marT="0" marB="0" anchor="ctr">
                    <a:solidFill>
                      <a:schemeClr val="accent1">
                        <a:lumMod val="50000"/>
                      </a:schemeClr>
                    </a:solidFill>
                  </a:tcPr>
                </a:tc>
                <a:tc>
                  <a:txBody>
                    <a:bodyPr/>
                    <a:lstStyle/>
                    <a:p>
                      <a:pPr marL="0" indent="0">
                        <a:lnSpc>
                          <a:spcPts val="1200"/>
                        </a:lnSpc>
                      </a:pPr>
                      <a:endParaRPr lang="sv-SE" sz="1300" dirty="0">
                        <a:effectLst/>
                        <a:latin typeface="Arial" panose="020B0604020202020204" pitchFamily="34" charset="0"/>
                        <a:ea typeface="Calibri" panose="020F0502020204030204" pitchFamily="34" charset="0"/>
                        <a:cs typeface="Times New Roman" panose="02020603050405020304" pitchFamily="18" charset="0"/>
                      </a:endParaRPr>
                    </a:p>
                  </a:txBody>
                  <a:tcPr marL="23710" marR="23710" marT="0" marB="0" anchor="ctr">
                    <a:solidFill>
                      <a:srgbClr val="FF0000"/>
                    </a:solidFill>
                  </a:tcPr>
                </a:tc>
                <a:tc>
                  <a:txBody>
                    <a:bodyPr/>
                    <a:lstStyle/>
                    <a:p>
                      <a:pPr marL="92075" indent="0">
                        <a:lnSpc>
                          <a:spcPts val="1200"/>
                        </a:lnSpc>
                      </a:pPr>
                      <a:r>
                        <a:rPr lang="sv-SE" sz="1300" dirty="0">
                          <a:effectLst/>
                          <a:latin typeface="Calibri" panose="020F0502020204030204" pitchFamily="34" charset="0"/>
                          <a:ea typeface="Calibri" panose="020F0502020204030204" pitchFamily="34" charset="0"/>
                          <a:cs typeface="Calibri" panose="020F0502020204030204" pitchFamily="34" charset="0"/>
                        </a:rPr>
                        <a:t>Test</a:t>
                      </a:r>
                    </a:p>
                  </a:txBody>
                  <a:tcPr marL="23710" marR="23710" marT="0" marB="0" anchor="ctr"/>
                </a:tc>
                <a:tc>
                  <a:txBody>
                    <a:bodyPr/>
                    <a:lstStyle/>
                    <a:p>
                      <a:pPr marL="92075" indent="0">
                        <a:lnSpc>
                          <a:spcPts val="1200"/>
                        </a:lnSpc>
                      </a:pPr>
                      <a:r>
                        <a:rPr lang="sv-SE" sz="1300" dirty="0">
                          <a:effectLst/>
                          <a:latin typeface="Calibri" panose="020F0502020204030204" pitchFamily="34" charset="0"/>
                          <a:ea typeface="Calibri" panose="020F0502020204030204" pitchFamily="34" charset="0"/>
                          <a:cs typeface="Calibri" panose="020F0502020204030204" pitchFamily="34" charset="0"/>
                        </a:rPr>
                        <a:t>Beroenden finns till MVO-koder.</a:t>
                      </a:r>
                    </a:p>
                  </a:txBody>
                  <a:tcPr marL="23710" marR="23710" marT="0" marB="0" anchor="ctr"/>
                </a:tc>
                <a:extLst>
                  <a:ext uri="{0D108BD9-81ED-4DB2-BD59-A6C34878D82A}">
                    <a16:rowId xmlns:a16="http://schemas.microsoft.com/office/drawing/2014/main" val="3374921589"/>
                  </a:ext>
                </a:extLst>
              </a:tr>
              <a:tr h="282352">
                <a:tc>
                  <a:txBody>
                    <a:bodyPr/>
                    <a:lstStyle/>
                    <a:p>
                      <a:pPr marL="92075" indent="0" algn="l">
                        <a:lnSpc>
                          <a:spcPts val="1200"/>
                        </a:lnSpc>
                      </a:pPr>
                      <a:r>
                        <a:rPr lang="sv-SE" sz="1300" b="0" dirty="0">
                          <a:solidFill>
                            <a:schemeClr val="tx1"/>
                          </a:solidFill>
                          <a:effectLst/>
                        </a:rPr>
                        <a:t>VI2000 (verksamhetsindelningar)</a:t>
                      </a:r>
                      <a:endParaRPr lang="sv-SE" sz="13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23710" marR="23710" marT="0" marB="0" anchor="ctr"/>
                </a:tc>
                <a:tc>
                  <a:txBody>
                    <a:bodyPr/>
                    <a:lstStyle/>
                    <a:p>
                      <a:pPr marL="0" indent="0" algn="ctr">
                        <a:lnSpc>
                          <a:spcPts val="1200"/>
                        </a:lnSpc>
                      </a:pPr>
                      <a:r>
                        <a:rPr lang="sv-SE" sz="13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a:t>
                      </a:r>
                    </a:p>
                  </a:txBody>
                  <a:tcPr marL="23710" marR="23710" marT="0" marB="0" anchor="ctr"/>
                </a:tc>
                <a:tc>
                  <a:txBody>
                    <a:bodyPr/>
                    <a:lstStyle/>
                    <a:p>
                      <a:pPr marL="0" indent="0">
                        <a:lnSpc>
                          <a:spcPts val="1200"/>
                        </a:lnSpc>
                      </a:pPr>
                      <a:endParaRPr lang="sv-SE" sz="1300" dirty="0">
                        <a:effectLst/>
                        <a:latin typeface="Arial" panose="020B0604020202020204" pitchFamily="34" charset="0"/>
                        <a:ea typeface="Calibri" panose="020F0502020204030204" pitchFamily="34" charset="0"/>
                        <a:cs typeface="Times New Roman" panose="02020603050405020304" pitchFamily="18" charset="0"/>
                      </a:endParaRPr>
                    </a:p>
                  </a:txBody>
                  <a:tcPr marL="23710" marR="23710" marT="0" marB="0" anchor="ctr">
                    <a:solidFill>
                      <a:schemeClr val="accent1">
                        <a:lumMod val="50000"/>
                      </a:schemeClr>
                    </a:solidFill>
                  </a:tcPr>
                </a:tc>
                <a:tc>
                  <a:txBody>
                    <a:bodyPr/>
                    <a:lstStyle/>
                    <a:p>
                      <a:pPr marL="431800">
                        <a:lnSpc>
                          <a:spcPts val="1200"/>
                        </a:lnSpc>
                      </a:pPr>
                      <a:endParaRPr lang="sv-SE" sz="1300" dirty="0">
                        <a:effectLst/>
                        <a:latin typeface="Arial" panose="020B0604020202020204" pitchFamily="34" charset="0"/>
                        <a:ea typeface="Calibri" panose="020F0502020204030204" pitchFamily="34" charset="0"/>
                        <a:cs typeface="Times New Roman" panose="02020603050405020304" pitchFamily="18" charset="0"/>
                      </a:endParaRPr>
                    </a:p>
                  </a:txBody>
                  <a:tcPr marL="23710" marR="23710" marT="0" marB="0" anchor="ctr">
                    <a:solidFill>
                      <a:schemeClr val="accent1">
                        <a:lumMod val="50000"/>
                      </a:schemeClr>
                    </a:solidFill>
                  </a:tcPr>
                </a:tc>
                <a:tc>
                  <a:txBody>
                    <a:bodyPr/>
                    <a:lstStyle/>
                    <a:p>
                      <a:pPr marL="431800">
                        <a:lnSpc>
                          <a:spcPts val="1200"/>
                        </a:lnSpc>
                      </a:pPr>
                      <a:endParaRPr lang="sv-SE" sz="1300" dirty="0">
                        <a:effectLst/>
                        <a:latin typeface="Arial" panose="020B0604020202020204" pitchFamily="34" charset="0"/>
                        <a:ea typeface="Calibri" panose="020F0502020204030204" pitchFamily="34" charset="0"/>
                        <a:cs typeface="Times New Roman" panose="02020603050405020304" pitchFamily="18" charset="0"/>
                      </a:endParaRPr>
                    </a:p>
                  </a:txBody>
                  <a:tcPr marL="23710" marR="23710" marT="0" marB="0" anchor="ctr">
                    <a:solidFill>
                      <a:schemeClr val="accent1">
                        <a:lumMod val="50000"/>
                      </a:schemeClr>
                    </a:solidFill>
                  </a:tcPr>
                </a:tc>
                <a:tc>
                  <a:txBody>
                    <a:bodyPr/>
                    <a:lstStyle/>
                    <a:p>
                      <a:pPr marL="431800">
                        <a:lnSpc>
                          <a:spcPts val="1200"/>
                        </a:lnSpc>
                      </a:pPr>
                      <a:endParaRPr lang="sv-SE" sz="1300" dirty="0">
                        <a:effectLst/>
                        <a:latin typeface="Arial" panose="020B0604020202020204" pitchFamily="34" charset="0"/>
                        <a:ea typeface="Calibri" panose="020F0502020204030204" pitchFamily="34" charset="0"/>
                        <a:cs typeface="Times New Roman" panose="02020603050405020304" pitchFamily="18" charset="0"/>
                      </a:endParaRPr>
                    </a:p>
                  </a:txBody>
                  <a:tcPr marL="23710" marR="23710" marT="0" marB="0" anchor="ctr">
                    <a:solidFill>
                      <a:schemeClr val="accent1">
                        <a:lumMod val="50000"/>
                      </a:schemeClr>
                    </a:solidFill>
                  </a:tcPr>
                </a:tc>
                <a:tc>
                  <a:txBody>
                    <a:bodyPr/>
                    <a:lstStyle/>
                    <a:p>
                      <a:pPr marL="431800">
                        <a:lnSpc>
                          <a:spcPts val="1200"/>
                        </a:lnSpc>
                      </a:pPr>
                      <a:endParaRPr lang="sv-SE" sz="1300" dirty="0">
                        <a:effectLst/>
                        <a:latin typeface="Arial" panose="020B0604020202020204" pitchFamily="34" charset="0"/>
                        <a:ea typeface="Calibri" panose="020F0502020204030204" pitchFamily="34" charset="0"/>
                        <a:cs typeface="Times New Roman" panose="02020603050405020304" pitchFamily="18" charset="0"/>
                      </a:endParaRPr>
                    </a:p>
                  </a:txBody>
                  <a:tcPr marL="23710" marR="23710" marT="0" marB="0" anchor="ctr">
                    <a:solidFill>
                      <a:schemeClr val="accent1">
                        <a:lumMod val="50000"/>
                      </a:schemeClr>
                    </a:solidFill>
                  </a:tcPr>
                </a:tc>
                <a:tc>
                  <a:txBody>
                    <a:bodyPr/>
                    <a:lstStyle/>
                    <a:p>
                      <a:pPr marL="92075" indent="0">
                        <a:lnSpc>
                          <a:spcPts val="1200"/>
                        </a:lnSpc>
                        <a:tabLst/>
                      </a:pPr>
                      <a:endParaRPr lang="sv-SE" sz="1300" dirty="0">
                        <a:effectLst/>
                        <a:latin typeface="Calibri" panose="020F0502020204030204" pitchFamily="34" charset="0"/>
                        <a:ea typeface="Calibri" panose="020F0502020204030204" pitchFamily="34" charset="0"/>
                        <a:cs typeface="Calibri" panose="020F0502020204030204" pitchFamily="34" charset="0"/>
                      </a:endParaRPr>
                    </a:p>
                  </a:txBody>
                  <a:tcPr marL="23710" marR="23710" marT="0" marB="0" anchor="ctr"/>
                </a:tc>
                <a:tc>
                  <a:txBody>
                    <a:bodyPr/>
                    <a:lstStyle/>
                    <a:p>
                      <a:pPr marL="92075" indent="0">
                        <a:lnSpc>
                          <a:spcPts val="1200"/>
                        </a:lnSpc>
                      </a:pPr>
                      <a:r>
                        <a:rPr lang="sv-SE" sz="1300" dirty="0">
                          <a:effectLst/>
                          <a:latin typeface="Calibri" panose="020F0502020204030204" pitchFamily="34" charset="0"/>
                          <a:ea typeface="Calibri" panose="020F0502020204030204" pitchFamily="34" charset="0"/>
                          <a:cs typeface="Calibri" panose="020F0502020204030204" pitchFamily="34" charset="0"/>
                        </a:rPr>
                        <a:t>Beroenden finns till MVO-koder.</a:t>
                      </a:r>
                    </a:p>
                  </a:txBody>
                  <a:tcPr marL="23710" marR="23710" marT="0" marB="0" anchor="ctr"/>
                </a:tc>
                <a:extLst>
                  <a:ext uri="{0D108BD9-81ED-4DB2-BD59-A6C34878D82A}">
                    <a16:rowId xmlns:a16="http://schemas.microsoft.com/office/drawing/2014/main" val="2082311321"/>
                  </a:ext>
                </a:extLst>
              </a:tr>
              <a:tr h="273293">
                <a:tc>
                  <a:txBody>
                    <a:bodyPr/>
                    <a:lstStyle/>
                    <a:p>
                      <a:pPr marL="92075" indent="0" algn="l">
                        <a:lnSpc>
                          <a:spcPts val="1200"/>
                        </a:lnSpc>
                      </a:pPr>
                      <a:r>
                        <a:rPr lang="sv-SE" sz="1300" b="0" dirty="0">
                          <a:solidFill>
                            <a:schemeClr val="tx1"/>
                          </a:solidFill>
                          <a:effectLst/>
                        </a:rPr>
                        <a:t>Primärvårdskvalitet</a:t>
                      </a:r>
                      <a:endParaRPr lang="sv-SE" sz="13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23710" marR="23710" marT="0" marB="0" anchor="ctr"/>
                </a:tc>
                <a:tc>
                  <a:txBody>
                    <a:bodyPr/>
                    <a:lstStyle/>
                    <a:p>
                      <a:pPr marL="0" indent="0" algn="ctr">
                        <a:lnSpc>
                          <a:spcPts val="1200"/>
                        </a:lnSpc>
                      </a:pPr>
                      <a:r>
                        <a:rPr lang="sv-SE" sz="13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a:t>
                      </a:r>
                    </a:p>
                  </a:txBody>
                  <a:tcPr marL="23710" marR="23710" marT="0" marB="0" anchor="ctr"/>
                </a:tc>
                <a:tc>
                  <a:txBody>
                    <a:bodyPr/>
                    <a:lstStyle/>
                    <a:p>
                      <a:pPr marL="68263" indent="0">
                        <a:lnSpc>
                          <a:spcPts val="1200"/>
                        </a:lnSpc>
                        <a:tabLst>
                          <a:tab pos="182563" algn="l"/>
                        </a:tabLst>
                      </a:pPr>
                      <a:endParaRPr lang="sv-SE" sz="13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23710" marR="23710" marT="0" marB="0" anchor="ctr">
                    <a:solidFill>
                      <a:schemeClr val="accent1">
                        <a:lumMod val="50000"/>
                      </a:schemeClr>
                    </a:solidFill>
                  </a:tcPr>
                </a:tc>
                <a:tc>
                  <a:txBody>
                    <a:bodyPr/>
                    <a:lstStyle/>
                    <a:p>
                      <a:pPr marL="0" indent="0">
                        <a:lnSpc>
                          <a:spcPts val="1200"/>
                        </a:lnSpc>
                      </a:pPr>
                      <a:endParaRPr lang="sv-SE" sz="1300" dirty="0">
                        <a:effectLst/>
                        <a:latin typeface="Arial" panose="020B0604020202020204" pitchFamily="34" charset="0"/>
                        <a:ea typeface="Calibri" panose="020F0502020204030204" pitchFamily="34" charset="0"/>
                        <a:cs typeface="Times New Roman" panose="02020603050405020304" pitchFamily="18" charset="0"/>
                      </a:endParaRPr>
                    </a:p>
                  </a:txBody>
                  <a:tcPr marL="23710" marR="23710" marT="0" marB="0" anchor="ctr">
                    <a:solidFill>
                      <a:schemeClr val="accent1">
                        <a:lumMod val="50000"/>
                      </a:schemeClr>
                    </a:solidFill>
                  </a:tcPr>
                </a:tc>
                <a:tc>
                  <a:txBody>
                    <a:bodyPr/>
                    <a:lstStyle/>
                    <a:p>
                      <a:pPr marL="431800">
                        <a:lnSpc>
                          <a:spcPts val="1200"/>
                        </a:lnSpc>
                      </a:pPr>
                      <a:endParaRPr lang="sv-SE" sz="1300" dirty="0">
                        <a:effectLst/>
                        <a:latin typeface="Arial" panose="020B0604020202020204" pitchFamily="34" charset="0"/>
                        <a:ea typeface="Calibri" panose="020F0502020204030204" pitchFamily="34" charset="0"/>
                        <a:cs typeface="Times New Roman" panose="02020603050405020304" pitchFamily="18" charset="0"/>
                      </a:endParaRPr>
                    </a:p>
                  </a:txBody>
                  <a:tcPr marL="23710" marR="23710" marT="0" marB="0" anchor="ctr">
                    <a:solidFill>
                      <a:schemeClr val="accent1">
                        <a:lumMod val="50000"/>
                      </a:schemeClr>
                    </a:solidFill>
                  </a:tcPr>
                </a:tc>
                <a:tc>
                  <a:txBody>
                    <a:bodyPr/>
                    <a:lstStyle/>
                    <a:p>
                      <a:pPr marL="0" indent="0">
                        <a:lnSpc>
                          <a:spcPts val="1200"/>
                        </a:lnSpc>
                      </a:pPr>
                      <a:endParaRPr lang="sv-SE" sz="1300" dirty="0">
                        <a:effectLst/>
                        <a:latin typeface="Arial" panose="020B0604020202020204" pitchFamily="34" charset="0"/>
                        <a:ea typeface="Calibri" panose="020F0502020204030204" pitchFamily="34" charset="0"/>
                        <a:cs typeface="Times New Roman" panose="02020603050405020304" pitchFamily="18" charset="0"/>
                      </a:endParaRPr>
                    </a:p>
                  </a:txBody>
                  <a:tcPr marL="23710" marR="23710" marT="0" marB="0" anchor="ctr">
                    <a:solidFill>
                      <a:srgbClr val="FFC000"/>
                    </a:solidFill>
                  </a:tcPr>
                </a:tc>
                <a:tc>
                  <a:txBody>
                    <a:bodyPr/>
                    <a:lstStyle/>
                    <a:p>
                      <a:pPr marL="0" indent="0">
                        <a:lnSpc>
                          <a:spcPts val="1200"/>
                        </a:lnSpc>
                      </a:pPr>
                      <a:endParaRPr lang="sv-SE" sz="1300" dirty="0">
                        <a:effectLst/>
                        <a:latin typeface="Arial" panose="020B0604020202020204" pitchFamily="34" charset="0"/>
                        <a:ea typeface="Calibri" panose="020F0502020204030204" pitchFamily="34" charset="0"/>
                        <a:cs typeface="Times New Roman" panose="02020603050405020304" pitchFamily="18" charset="0"/>
                      </a:endParaRPr>
                    </a:p>
                  </a:txBody>
                  <a:tcPr marL="23710" marR="23710" marT="0" marB="0" anchor="ctr">
                    <a:solidFill>
                      <a:srgbClr val="FF0000"/>
                    </a:solidFill>
                  </a:tcPr>
                </a:tc>
                <a:tc>
                  <a:txBody>
                    <a:bodyPr/>
                    <a:lstStyle/>
                    <a:p>
                      <a:pPr marL="92075" indent="0">
                        <a:lnSpc>
                          <a:spcPts val="1200"/>
                        </a:lnSpc>
                      </a:pPr>
                      <a:r>
                        <a:rPr lang="sv-SE" sz="1300" dirty="0">
                          <a:effectLst/>
                          <a:latin typeface="Calibri" panose="020F0502020204030204" pitchFamily="34" charset="0"/>
                          <a:ea typeface="Calibri" panose="020F0502020204030204" pitchFamily="34" charset="0"/>
                          <a:cs typeface="Calibri" panose="020F0502020204030204" pitchFamily="34" charset="0"/>
                        </a:rPr>
                        <a:t>Exportutveckling, Test</a:t>
                      </a:r>
                    </a:p>
                  </a:txBody>
                  <a:tcPr marL="23710" marR="23710" marT="0" marB="0" anchor="ctr"/>
                </a:tc>
                <a:tc>
                  <a:txBody>
                    <a:bodyPr/>
                    <a:lstStyle/>
                    <a:p>
                      <a:pPr marL="92075" indent="0">
                        <a:lnSpc>
                          <a:spcPts val="1200"/>
                        </a:lnSpc>
                      </a:pPr>
                      <a:endParaRPr lang="sv-SE" sz="1300" dirty="0">
                        <a:effectLst/>
                        <a:latin typeface="Calibri" panose="020F0502020204030204" pitchFamily="34" charset="0"/>
                        <a:ea typeface="Calibri" panose="020F0502020204030204" pitchFamily="34" charset="0"/>
                        <a:cs typeface="Calibri" panose="020F0502020204030204" pitchFamily="34" charset="0"/>
                      </a:endParaRPr>
                    </a:p>
                  </a:txBody>
                  <a:tcPr marL="23710" marR="23710" marT="0" marB="0" anchor="ctr"/>
                </a:tc>
                <a:extLst>
                  <a:ext uri="{0D108BD9-81ED-4DB2-BD59-A6C34878D82A}">
                    <a16:rowId xmlns:a16="http://schemas.microsoft.com/office/drawing/2014/main" val="883211168"/>
                  </a:ext>
                </a:extLst>
              </a:tr>
              <a:tr h="456643">
                <a:tc>
                  <a:txBody>
                    <a:bodyPr/>
                    <a:lstStyle/>
                    <a:p>
                      <a:pPr marL="92075" indent="0">
                        <a:lnSpc>
                          <a:spcPts val="1200"/>
                        </a:lnSpc>
                      </a:pPr>
                      <a:r>
                        <a:rPr lang="sv-SE" sz="1300" b="1" dirty="0">
                          <a:solidFill>
                            <a:schemeClr val="tx1"/>
                          </a:solidFill>
                          <a:effectLst/>
                        </a:rPr>
                        <a:t>Väntetider i vården (VIV)</a:t>
                      </a:r>
                    </a:p>
                    <a:p>
                      <a:pPr marL="92075" indent="0">
                        <a:lnSpc>
                          <a:spcPts val="1200"/>
                        </a:lnSpc>
                      </a:pPr>
                      <a:r>
                        <a:rPr lang="sv-SE" sz="1300" b="1" dirty="0">
                          <a:solidFill>
                            <a:schemeClr val="tx1"/>
                          </a:solidFill>
                          <a:effectLst/>
                        </a:rPr>
                        <a:t>(innehåller flera delregister)</a:t>
                      </a:r>
                      <a:endParaRPr lang="sv-SE" sz="13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23710" marR="23710" marT="0" marB="0" anchor="ctr"/>
                </a:tc>
                <a:tc>
                  <a:txBody>
                    <a:bodyPr/>
                    <a:lstStyle/>
                    <a:p>
                      <a:pPr marL="0" indent="0" algn="ctr">
                        <a:lnSpc>
                          <a:spcPts val="1200"/>
                        </a:lnSpc>
                      </a:pPr>
                      <a:r>
                        <a:rPr lang="sv-SE" sz="13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1-2</a:t>
                      </a:r>
                    </a:p>
                  </a:txBody>
                  <a:tcPr marL="23710" marR="23710" marT="0" marB="0" anchor="ctr"/>
                </a:tc>
                <a:tc>
                  <a:txBody>
                    <a:bodyPr/>
                    <a:lstStyle/>
                    <a:p>
                      <a:pPr marL="431800">
                        <a:lnSpc>
                          <a:spcPts val="1200"/>
                        </a:lnSpc>
                      </a:pPr>
                      <a:endParaRPr lang="sv-SE" sz="1300" i="1" dirty="0">
                        <a:solidFill>
                          <a:schemeClr val="tx1">
                            <a:lumMod val="50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23710" marR="23710" marT="0" marB="0" anchor="ctr"/>
                </a:tc>
                <a:tc>
                  <a:txBody>
                    <a:bodyPr/>
                    <a:lstStyle/>
                    <a:p>
                      <a:pPr marL="431800">
                        <a:lnSpc>
                          <a:spcPts val="1200"/>
                        </a:lnSpc>
                      </a:pPr>
                      <a:endParaRPr lang="sv-SE" sz="1300" i="1" dirty="0">
                        <a:solidFill>
                          <a:schemeClr val="tx1">
                            <a:lumMod val="50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23710" marR="23710" marT="0" marB="0" anchor="ctr"/>
                </a:tc>
                <a:tc>
                  <a:txBody>
                    <a:bodyPr/>
                    <a:lstStyle/>
                    <a:p>
                      <a:pPr marL="431800">
                        <a:lnSpc>
                          <a:spcPts val="1200"/>
                        </a:lnSpc>
                      </a:pPr>
                      <a:endParaRPr lang="sv-SE" sz="1300" i="1" dirty="0">
                        <a:solidFill>
                          <a:schemeClr val="tx1">
                            <a:lumMod val="50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23710" marR="23710" marT="0" marB="0" anchor="ctr"/>
                </a:tc>
                <a:tc>
                  <a:txBody>
                    <a:bodyPr/>
                    <a:lstStyle/>
                    <a:p>
                      <a:pPr marL="431800">
                        <a:lnSpc>
                          <a:spcPts val="1200"/>
                        </a:lnSpc>
                      </a:pPr>
                      <a:endParaRPr lang="sv-SE" sz="1300" i="1" dirty="0">
                        <a:solidFill>
                          <a:schemeClr val="tx1">
                            <a:lumMod val="50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23710" marR="23710" marT="0" marB="0" anchor="ctr"/>
                </a:tc>
                <a:tc>
                  <a:txBody>
                    <a:bodyPr/>
                    <a:lstStyle/>
                    <a:p>
                      <a:pPr marL="431800">
                        <a:lnSpc>
                          <a:spcPts val="1200"/>
                        </a:lnSpc>
                      </a:pPr>
                      <a:endParaRPr lang="sv-SE" sz="1300" i="1" dirty="0">
                        <a:solidFill>
                          <a:schemeClr val="tx1">
                            <a:lumMod val="50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23710" marR="23710" marT="0" marB="0" anchor="ctr"/>
                </a:tc>
                <a:tc>
                  <a:txBody>
                    <a:bodyPr/>
                    <a:lstStyle/>
                    <a:p>
                      <a:pPr marL="92075" indent="0">
                        <a:lnSpc>
                          <a:spcPts val="1200"/>
                        </a:lnSpc>
                      </a:pPr>
                      <a:endParaRPr lang="sv-SE" sz="1300" dirty="0">
                        <a:effectLst/>
                        <a:latin typeface="Calibri" panose="020F0502020204030204" pitchFamily="34" charset="0"/>
                        <a:ea typeface="Calibri" panose="020F0502020204030204" pitchFamily="34" charset="0"/>
                        <a:cs typeface="Calibri" panose="020F0502020204030204" pitchFamily="34" charset="0"/>
                      </a:endParaRPr>
                    </a:p>
                  </a:txBody>
                  <a:tcPr marL="23710" marR="23710" marT="0" marB="0" anchor="ctr"/>
                </a:tc>
                <a:tc>
                  <a:txBody>
                    <a:bodyPr/>
                    <a:lstStyle/>
                    <a:p>
                      <a:pPr marL="92075" indent="0">
                        <a:lnSpc>
                          <a:spcPts val="1200"/>
                        </a:lnSpc>
                      </a:pPr>
                      <a:r>
                        <a:rPr lang="sv-SE" sz="1300" i="1" dirty="0">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rPr>
                        <a:t>Se nedan</a:t>
                      </a:r>
                    </a:p>
                  </a:txBody>
                  <a:tcPr marL="23710" marR="23710" marT="0" marB="0" anchor="ctr"/>
                </a:tc>
                <a:extLst>
                  <a:ext uri="{0D108BD9-81ED-4DB2-BD59-A6C34878D82A}">
                    <a16:rowId xmlns:a16="http://schemas.microsoft.com/office/drawing/2014/main" val="4182964683"/>
                  </a:ext>
                </a:extLst>
              </a:tr>
              <a:tr h="265176">
                <a:tc>
                  <a:txBody>
                    <a:bodyPr/>
                    <a:lstStyle/>
                    <a:p>
                      <a:pPr marL="265113" marR="0" lvl="0" indent="0" algn="l" defTabSz="914400" rtl="0" eaLnBrk="1" fontAlgn="auto" latinLnBrk="0" hangingPunct="1">
                        <a:lnSpc>
                          <a:spcPts val="1200"/>
                        </a:lnSpc>
                        <a:spcBef>
                          <a:spcPts val="0"/>
                        </a:spcBef>
                        <a:spcAft>
                          <a:spcPts val="0"/>
                        </a:spcAft>
                        <a:buClrTx/>
                        <a:buSzTx/>
                        <a:buFontTx/>
                        <a:buNone/>
                        <a:tabLst/>
                        <a:defRPr/>
                      </a:pPr>
                      <a:r>
                        <a:rPr lang="sv-SE" sz="1300" b="0" dirty="0">
                          <a:solidFill>
                            <a:schemeClr val="tx1"/>
                          </a:solidFill>
                          <a:effectLst/>
                          <a:latin typeface="+mn-lt"/>
                        </a:rPr>
                        <a:t>Överbeläggning</a:t>
                      </a:r>
                      <a:endParaRPr lang="sv-SE" sz="1300" b="0" dirty="0">
                        <a:solidFill>
                          <a:schemeClr val="tx1"/>
                        </a:solidFill>
                        <a:effectLst/>
                        <a:latin typeface="+mn-lt"/>
                        <a:ea typeface="Calibri" panose="020F0502020204030204" pitchFamily="34" charset="0"/>
                        <a:cs typeface="Times New Roman" panose="02020603050405020304" pitchFamily="18" charset="0"/>
                      </a:endParaRPr>
                    </a:p>
                  </a:txBody>
                  <a:tcPr marL="23710" marR="23710" marT="0" marB="0" anchor="ctr"/>
                </a:tc>
                <a:tc>
                  <a:txBody>
                    <a:bodyPr/>
                    <a:lstStyle/>
                    <a:p>
                      <a:pPr marL="0" indent="0" algn="ctr">
                        <a:lnSpc>
                          <a:spcPts val="1200"/>
                        </a:lnSpc>
                      </a:pPr>
                      <a:r>
                        <a:rPr lang="sv-SE" sz="13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a:t>
                      </a:r>
                    </a:p>
                  </a:txBody>
                  <a:tcPr marL="23710" marR="23710" marT="0" marB="0" anchor="ctr"/>
                </a:tc>
                <a:tc>
                  <a:txBody>
                    <a:bodyPr/>
                    <a:lstStyle/>
                    <a:p>
                      <a:pPr marL="0" indent="0">
                        <a:lnSpc>
                          <a:spcPts val="1200"/>
                        </a:lnSpc>
                      </a:pPr>
                      <a:endParaRPr lang="sv-SE" sz="1300" dirty="0">
                        <a:effectLst/>
                        <a:latin typeface="Arial" panose="020B0604020202020204" pitchFamily="34" charset="0"/>
                        <a:ea typeface="Calibri" panose="020F0502020204030204" pitchFamily="34" charset="0"/>
                        <a:cs typeface="Times New Roman" panose="02020603050405020304" pitchFamily="18" charset="0"/>
                      </a:endParaRPr>
                    </a:p>
                  </a:txBody>
                  <a:tcPr marL="23710" marR="23710" marT="0" marB="0" anchor="ctr">
                    <a:solidFill>
                      <a:schemeClr val="accent1">
                        <a:lumMod val="50000"/>
                      </a:schemeClr>
                    </a:solidFill>
                  </a:tcPr>
                </a:tc>
                <a:tc>
                  <a:txBody>
                    <a:bodyPr/>
                    <a:lstStyle/>
                    <a:p>
                      <a:pPr marL="0" indent="0">
                        <a:lnSpc>
                          <a:spcPts val="1200"/>
                        </a:lnSpc>
                      </a:pPr>
                      <a:endParaRPr lang="sv-SE" sz="1300" dirty="0">
                        <a:effectLst/>
                        <a:latin typeface="Arial" panose="020B0604020202020204" pitchFamily="34" charset="0"/>
                        <a:ea typeface="Calibri" panose="020F0502020204030204" pitchFamily="34" charset="0"/>
                        <a:cs typeface="Times New Roman" panose="02020603050405020304" pitchFamily="18" charset="0"/>
                      </a:endParaRPr>
                    </a:p>
                  </a:txBody>
                  <a:tcPr marL="23710" marR="23710" marT="0" marB="0" anchor="ctr">
                    <a:solidFill>
                      <a:schemeClr val="accent1">
                        <a:lumMod val="50000"/>
                      </a:schemeClr>
                    </a:solidFill>
                  </a:tcPr>
                </a:tc>
                <a:tc>
                  <a:txBody>
                    <a:bodyPr/>
                    <a:lstStyle/>
                    <a:p>
                      <a:pPr marL="0" indent="0">
                        <a:lnSpc>
                          <a:spcPts val="1200"/>
                        </a:lnSpc>
                      </a:pPr>
                      <a:endParaRPr lang="sv-SE" sz="1300" dirty="0">
                        <a:effectLst/>
                        <a:latin typeface="Arial" panose="020B0604020202020204" pitchFamily="34" charset="0"/>
                        <a:ea typeface="Calibri" panose="020F0502020204030204" pitchFamily="34" charset="0"/>
                        <a:cs typeface="Times New Roman" panose="02020603050405020304" pitchFamily="18" charset="0"/>
                      </a:endParaRPr>
                    </a:p>
                  </a:txBody>
                  <a:tcPr marL="23710" marR="23710" marT="0" marB="0" anchor="ctr">
                    <a:solidFill>
                      <a:schemeClr val="accent1">
                        <a:lumMod val="50000"/>
                      </a:schemeClr>
                    </a:solidFill>
                  </a:tcPr>
                </a:tc>
                <a:tc>
                  <a:txBody>
                    <a:bodyPr/>
                    <a:lstStyle/>
                    <a:p>
                      <a:pPr marL="0" indent="0">
                        <a:lnSpc>
                          <a:spcPts val="1200"/>
                        </a:lnSpc>
                      </a:pPr>
                      <a:endParaRPr lang="sv-SE" sz="1300" dirty="0">
                        <a:effectLst/>
                        <a:latin typeface="Arial" panose="020B0604020202020204" pitchFamily="34" charset="0"/>
                        <a:ea typeface="Calibri" panose="020F0502020204030204" pitchFamily="34" charset="0"/>
                        <a:cs typeface="Times New Roman" panose="02020603050405020304" pitchFamily="18" charset="0"/>
                      </a:endParaRPr>
                    </a:p>
                  </a:txBody>
                  <a:tcPr marL="23710" marR="23710" marT="0" marB="0" anchor="ctr">
                    <a:solidFill>
                      <a:schemeClr val="accent1">
                        <a:lumMod val="50000"/>
                      </a:schemeClr>
                    </a:solidFill>
                  </a:tcPr>
                </a:tc>
                <a:tc>
                  <a:txBody>
                    <a:bodyPr/>
                    <a:lstStyle/>
                    <a:p>
                      <a:pPr marL="0" indent="0">
                        <a:lnSpc>
                          <a:spcPts val="1200"/>
                        </a:lnSpc>
                      </a:pPr>
                      <a:endParaRPr lang="sv-SE" sz="1300" dirty="0">
                        <a:effectLst/>
                        <a:latin typeface="Arial" panose="020B0604020202020204" pitchFamily="34" charset="0"/>
                        <a:ea typeface="Calibri" panose="020F0502020204030204" pitchFamily="34" charset="0"/>
                        <a:cs typeface="Times New Roman" panose="02020603050405020304" pitchFamily="18" charset="0"/>
                      </a:endParaRPr>
                    </a:p>
                  </a:txBody>
                  <a:tcPr marL="23710" marR="23710" marT="0" marB="0" anchor="ctr">
                    <a:solidFill>
                      <a:schemeClr val="accent1">
                        <a:lumMod val="50000"/>
                      </a:schemeClr>
                    </a:solidFill>
                  </a:tcPr>
                </a:tc>
                <a:tc>
                  <a:txBody>
                    <a:bodyPr/>
                    <a:lstStyle/>
                    <a:p>
                      <a:pPr marL="92075" indent="0">
                        <a:lnSpc>
                          <a:spcPts val="1200"/>
                        </a:lnSpc>
                      </a:pPr>
                      <a:endParaRPr lang="sv-SE" sz="1300" dirty="0">
                        <a:effectLst/>
                        <a:latin typeface="Calibri" panose="020F0502020204030204" pitchFamily="34" charset="0"/>
                        <a:ea typeface="Calibri" panose="020F0502020204030204" pitchFamily="34" charset="0"/>
                        <a:cs typeface="Calibri" panose="020F0502020204030204" pitchFamily="34" charset="0"/>
                      </a:endParaRPr>
                    </a:p>
                  </a:txBody>
                  <a:tcPr marL="23710" marR="23710" marT="0" marB="0" anchor="ctr"/>
                </a:tc>
                <a:tc>
                  <a:txBody>
                    <a:bodyPr/>
                    <a:lstStyle/>
                    <a:p>
                      <a:pPr marL="92075" indent="0">
                        <a:lnSpc>
                          <a:spcPts val="1200"/>
                        </a:lnSpc>
                      </a:pPr>
                      <a:endParaRPr lang="sv-SE" sz="1300" dirty="0">
                        <a:effectLst/>
                        <a:latin typeface="Calibri" panose="020F0502020204030204" pitchFamily="34" charset="0"/>
                        <a:ea typeface="Calibri" panose="020F0502020204030204" pitchFamily="34" charset="0"/>
                        <a:cs typeface="Calibri" panose="020F0502020204030204" pitchFamily="34" charset="0"/>
                      </a:endParaRPr>
                    </a:p>
                  </a:txBody>
                  <a:tcPr marL="23710" marR="23710" marT="0" marB="0" anchor="ctr"/>
                </a:tc>
                <a:extLst>
                  <a:ext uri="{0D108BD9-81ED-4DB2-BD59-A6C34878D82A}">
                    <a16:rowId xmlns:a16="http://schemas.microsoft.com/office/drawing/2014/main" val="1723439240"/>
                  </a:ext>
                </a:extLst>
              </a:tr>
              <a:tr h="275367">
                <a:tc>
                  <a:txBody>
                    <a:bodyPr/>
                    <a:lstStyle/>
                    <a:p>
                      <a:pPr marL="265113" indent="0" algn="l">
                        <a:lnSpc>
                          <a:spcPts val="1200"/>
                        </a:lnSpc>
                      </a:pPr>
                      <a:r>
                        <a:rPr lang="sv-SE" sz="1300" b="0" dirty="0">
                          <a:solidFill>
                            <a:schemeClr val="tx1"/>
                          </a:solidFill>
                          <a:effectLst/>
                          <a:latin typeface="+mn-lt"/>
                          <a:ea typeface="Calibri" panose="020F0502020204030204" pitchFamily="34" charset="0"/>
                          <a:cs typeface="Times New Roman" panose="02020603050405020304" pitchFamily="18" charset="0"/>
                        </a:rPr>
                        <a:t>Ledtider diagnostik (Patologi)</a:t>
                      </a:r>
                    </a:p>
                  </a:txBody>
                  <a:tcPr marL="23710" marR="23710" marT="0" marB="0" anchor="ctr"/>
                </a:tc>
                <a:tc>
                  <a:txBody>
                    <a:bodyPr/>
                    <a:lstStyle/>
                    <a:p>
                      <a:pPr marL="0" indent="0" algn="ctr">
                        <a:lnSpc>
                          <a:spcPts val="1200"/>
                        </a:lnSpc>
                      </a:pPr>
                      <a:r>
                        <a:rPr lang="sv-SE" sz="13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a:t>
                      </a:r>
                    </a:p>
                  </a:txBody>
                  <a:tcPr marL="23710" marR="23710" marT="0" marB="0" anchor="ctr"/>
                </a:tc>
                <a:tc>
                  <a:txBody>
                    <a:bodyPr/>
                    <a:lstStyle/>
                    <a:p>
                      <a:pPr marL="431800" marR="0" lvl="0" indent="0" algn="l" defTabSz="914400" rtl="0" eaLnBrk="1" fontAlgn="auto" latinLnBrk="0" hangingPunct="1">
                        <a:lnSpc>
                          <a:spcPts val="1200"/>
                        </a:lnSpc>
                        <a:spcBef>
                          <a:spcPts val="0"/>
                        </a:spcBef>
                        <a:spcAft>
                          <a:spcPts val="0"/>
                        </a:spcAft>
                        <a:buClrTx/>
                        <a:buSzTx/>
                        <a:buFontTx/>
                        <a:buNone/>
                        <a:tabLst/>
                        <a:defRPr/>
                      </a:pPr>
                      <a:endParaRPr lang="sv-SE" sz="1300" dirty="0">
                        <a:effectLst/>
                        <a:latin typeface="Arial" panose="020B0604020202020204" pitchFamily="34" charset="0"/>
                        <a:ea typeface="Calibri" panose="020F0502020204030204" pitchFamily="34" charset="0"/>
                        <a:cs typeface="Times New Roman" panose="02020603050405020304" pitchFamily="18" charset="0"/>
                      </a:endParaRPr>
                    </a:p>
                  </a:txBody>
                  <a:tcPr marL="23710" marR="23710" marT="0" marB="0" anchor="ctr">
                    <a:solidFill>
                      <a:schemeClr val="accent1">
                        <a:lumMod val="50000"/>
                      </a:schemeClr>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endParaRPr lang="sv-SE" sz="1300" dirty="0">
                        <a:effectLst/>
                        <a:latin typeface="Arial" panose="020B0604020202020204" pitchFamily="34" charset="0"/>
                        <a:ea typeface="Calibri" panose="020F0502020204030204" pitchFamily="34" charset="0"/>
                        <a:cs typeface="Times New Roman" panose="02020603050405020304" pitchFamily="18" charset="0"/>
                      </a:endParaRPr>
                    </a:p>
                  </a:txBody>
                  <a:tcPr marL="23710" marR="23710" marT="0" marB="0" anchor="ctr">
                    <a:solidFill>
                      <a:schemeClr val="accent1">
                        <a:lumMod val="50000"/>
                      </a:schemeClr>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endParaRPr lang="sv-SE" sz="1300" dirty="0">
                        <a:effectLst/>
                        <a:latin typeface="Arial" panose="020B0604020202020204" pitchFamily="34" charset="0"/>
                        <a:ea typeface="Calibri" panose="020F0502020204030204" pitchFamily="34" charset="0"/>
                        <a:cs typeface="Times New Roman" panose="02020603050405020304" pitchFamily="18" charset="0"/>
                      </a:endParaRPr>
                    </a:p>
                  </a:txBody>
                  <a:tcPr marL="23710" marR="23710" marT="0" marB="0" anchor="ctr">
                    <a:solidFill>
                      <a:schemeClr val="accent1">
                        <a:lumMod val="50000"/>
                      </a:schemeClr>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endParaRPr lang="sv-SE" sz="1300" dirty="0">
                        <a:effectLst/>
                        <a:latin typeface="Arial" panose="020B0604020202020204" pitchFamily="34" charset="0"/>
                        <a:ea typeface="Calibri" panose="020F0502020204030204" pitchFamily="34" charset="0"/>
                        <a:cs typeface="Times New Roman" panose="02020603050405020304" pitchFamily="18" charset="0"/>
                      </a:endParaRPr>
                    </a:p>
                  </a:txBody>
                  <a:tcPr marL="23710" marR="23710" marT="0" marB="0" anchor="ctr">
                    <a:solidFill>
                      <a:schemeClr val="accent1">
                        <a:lumMod val="50000"/>
                      </a:schemeClr>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endParaRPr lang="sv-SE" sz="1300" dirty="0">
                        <a:effectLst/>
                        <a:latin typeface="Arial" panose="020B0604020202020204" pitchFamily="34" charset="0"/>
                        <a:ea typeface="Calibri" panose="020F0502020204030204" pitchFamily="34" charset="0"/>
                        <a:cs typeface="Times New Roman" panose="02020603050405020304" pitchFamily="18" charset="0"/>
                      </a:endParaRPr>
                    </a:p>
                  </a:txBody>
                  <a:tcPr marL="23710" marR="23710" marT="0" marB="0" anchor="ctr">
                    <a:solidFill>
                      <a:schemeClr val="accent1">
                        <a:lumMod val="50000"/>
                      </a:schemeClr>
                    </a:solidFill>
                  </a:tcPr>
                </a:tc>
                <a:tc>
                  <a:txBody>
                    <a:bodyPr/>
                    <a:lstStyle/>
                    <a:p>
                      <a:pPr marL="92075" indent="0">
                        <a:lnSpc>
                          <a:spcPts val="1200"/>
                        </a:lnSpc>
                      </a:pPr>
                      <a:endParaRPr lang="sv-SE" sz="1300" dirty="0">
                        <a:effectLst/>
                        <a:latin typeface="Calibri" panose="020F0502020204030204" pitchFamily="34" charset="0"/>
                        <a:ea typeface="Calibri" panose="020F0502020204030204" pitchFamily="34" charset="0"/>
                        <a:cs typeface="Calibri" panose="020F0502020204030204" pitchFamily="34" charset="0"/>
                      </a:endParaRPr>
                    </a:p>
                  </a:txBody>
                  <a:tcPr marL="23710" marR="23710" marT="0" marB="0" anchor="ctr"/>
                </a:tc>
                <a:tc>
                  <a:txBody>
                    <a:bodyPr/>
                    <a:lstStyle/>
                    <a:p>
                      <a:pPr marL="92075" indent="0">
                        <a:lnSpc>
                          <a:spcPts val="1200"/>
                        </a:lnSpc>
                      </a:pPr>
                      <a:endParaRPr lang="sv-SE" sz="1300" dirty="0">
                        <a:effectLst/>
                        <a:latin typeface="Calibri" panose="020F0502020204030204" pitchFamily="34" charset="0"/>
                        <a:ea typeface="Calibri" panose="020F0502020204030204" pitchFamily="34" charset="0"/>
                        <a:cs typeface="Calibri" panose="020F0502020204030204" pitchFamily="34" charset="0"/>
                      </a:endParaRPr>
                    </a:p>
                  </a:txBody>
                  <a:tcPr marL="23710" marR="23710" marT="0" marB="0" anchor="ctr"/>
                </a:tc>
                <a:extLst>
                  <a:ext uri="{0D108BD9-81ED-4DB2-BD59-A6C34878D82A}">
                    <a16:rowId xmlns:a16="http://schemas.microsoft.com/office/drawing/2014/main" val="3256839418"/>
                  </a:ext>
                </a:extLst>
              </a:tr>
              <a:tr h="397861">
                <a:tc>
                  <a:txBody>
                    <a:bodyPr/>
                    <a:lstStyle/>
                    <a:p>
                      <a:pPr marL="265113" indent="0">
                        <a:lnSpc>
                          <a:spcPts val="1200"/>
                        </a:lnSpc>
                      </a:pPr>
                      <a:r>
                        <a:rPr lang="sv-SE" sz="1300" b="0" dirty="0">
                          <a:solidFill>
                            <a:schemeClr val="tx1"/>
                          </a:solidFill>
                          <a:effectLst/>
                          <a:latin typeface="+mn-lt"/>
                        </a:rPr>
                        <a:t>Ledtider Bild- och funktionsmedicin samt neurofysiologi</a:t>
                      </a:r>
                      <a:endParaRPr lang="sv-SE" sz="1300" b="0" dirty="0">
                        <a:solidFill>
                          <a:schemeClr val="tx1"/>
                        </a:solidFill>
                        <a:effectLst/>
                        <a:latin typeface="+mn-lt"/>
                        <a:ea typeface="Calibri" panose="020F0502020204030204" pitchFamily="34" charset="0"/>
                        <a:cs typeface="Times New Roman" panose="02020603050405020304" pitchFamily="18" charset="0"/>
                      </a:endParaRPr>
                    </a:p>
                  </a:txBody>
                  <a:tcPr marL="23710" marR="23710" marT="0" marB="0" anchor="ctr"/>
                </a:tc>
                <a:tc>
                  <a:txBody>
                    <a:bodyPr/>
                    <a:lstStyle/>
                    <a:p>
                      <a:pPr marL="0" indent="0" algn="ctr">
                        <a:lnSpc>
                          <a:spcPts val="1200"/>
                        </a:lnSpc>
                      </a:pPr>
                      <a:r>
                        <a:rPr lang="sv-SE" sz="13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a:t>
                      </a:r>
                    </a:p>
                  </a:txBody>
                  <a:tcPr marL="23710" marR="23710" marT="0" marB="0" anchor="ctr"/>
                </a:tc>
                <a:tc>
                  <a:txBody>
                    <a:bodyPr/>
                    <a:lstStyle/>
                    <a:p>
                      <a:pPr marL="49213" marR="0" lvl="0" indent="0" algn="l" defTabSz="914400" rtl="0" eaLnBrk="1" fontAlgn="auto" latinLnBrk="0" hangingPunct="1">
                        <a:lnSpc>
                          <a:spcPts val="1200"/>
                        </a:lnSpc>
                        <a:spcBef>
                          <a:spcPts val="0"/>
                        </a:spcBef>
                        <a:spcAft>
                          <a:spcPts val="0"/>
                        </a:spcAft>
                        <a:buClrTx/>
                        <a:buSzTx/>
                        <a:buFontTx/>
                        <a:buNone/>
                        <a:tabLst/>
                        <a:defRPr/>
                      </a:pPr>
                      <a:endParaRPr lang="sv-SE" sz="1300" dirty="0">
                        <a:effectLst/>
                        <a:latin typeface="Arial" panose="020B0604020202020204" pitchFamily="34" charset="0"/>
                        <a:ea typeface="Calibri" panose="020F0502020204030204" pitchFamily="34" charset="0"/>
                        <a:cs typeface="Times New Roman" panose="02020603050405020304" pitchFamily="18" charset="0"/>
                      </a:endParaRPr>
                    </a:p>
                  </a:txBody>
                  <a:tcPr marL="23710" marR="23710" marT="0" marB="0" anchor="ctr">
                    <a:solidFill>
                      <a:schemeClr val="accent1">
                        <a:lumMod val="50000"/>
                      </a:schemeClr>
                    </a:solidFill>
                  </a:tcPr>
                </a:tc>
                <a:tc>
                  <a:txBody>
                    <a:bodyPr/>
                    <a:lstStyle/>
                    <a:p>
                      <a:pPr marL="431800" marR="0" lvl="0" indent="0" algn="l" defTabSz="914400" rtl="0" eaLnBrk="1" fontAlgn="auto" latinLnBrk="0" hangingPunct="1">
                        <a:lnSpc>
                          <a:spcPts val="1200"/>
                        </a:lnSpc>
                        <a:spcBef>
                          <a:spcPts val="0"/>
                        </a:spcBef>
                        <a:spcAft>
                          <a:spcPts val="0"/>
                        </a:spcAft>
                        <a:buClrTx/>
                        <a:buSzTx/>
                        <a:buFontTx/>
                        <a:buNone/>
                        <a:tabLst/>
                        <a:defRPr/>
                      </a:pPr>
                      <a:endParaRPr lang="sv-SE" sz="1300" dirty="0">
                        <a:effectLst/>
                        <a:latin typeface="Arial" panose="020B0604020202020204" pitchFamily="34" charset="0"/>
                        <a:ea typeface="Calibri" panose="020F0502020204030204" pitchFamily="34" charset="0"/>
                        <a:cs typeface="Times New Roman" panose="02020603050405020304" pitchFamily="18" charset="0"/>
                      </a:endParaRPr>
                    </a:p>
                  </a:txBody>
                  <a:tcPr marL="23710" marR="23710" marT="0" marB="0" anchor="ctr">
                    <a:solidFill>
                      <a:schemeClr val="accent1">
                        <a:lumMod val="50000"/>
                      </a:schemeClr>
                    </a:solidFill>
                  </a:tcPr>
                </a:tc>
                <a:tc>
                  <a:txBody>
                    <a:bodyPr/>
                    <a:lstStyle/>
                    <a:p>
                      <a:pPr marL="431800" marR="0" lvl="0" indent="0" algn="l" defTabSz="914400" rtl="0" eaLnBrk="1" fontAlgn="auto" latinLnBrk="0" hangingPunct="1">
                        <a:lnSpc>
                          <a:spcPts val="1200"/>
                        </a:lnSpc>
                        <a:spcBef>
                          <a:spcPts val="0"/>
                        </a:spcBef>
                        <a:spcAft>
                          <a:spcPts val="0"/>
                        </a:spcAft>
                        <a:buClrTx/>
                        <a:buSzTx/>
                        <a:buFontTx/>
                        <a:buNone/>
                        <a:tabLst/>
                        <a:defRPr/>
                      </a:pPr>
                      <a:endParaRPr lang="sv-SE" sz="1300" dirty="0">
                        <a:effectLst/>
                        <a:latin typeface="Arial" panose="020B0604020202020204" pitchFamily="34" charset="0"/>
                        <a:ea typeface="Calibri" panose="020F0502020204030204" pitchFamily="34" charset="0"/>
                        <a:cs typeface="Times New Roman" panose="02020603050405020304" pitchFamily="18" charset="0"/>
                      </a:endParaRPr>
                    </a:p>
                  </a:txBody>
                  <a:tcPr marL="23710" marR="23710" marT="0" marB="0" anchor="ctr">
                    <a:solidFill>
                      <a:schemeClr val="accent1">
                        <a:lumMod val="50000"/>
                      </a:schemeClr>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endParaRPr lang="sv-SE" sz="1300" dirty="0">
                        <a:effectLst/>
                        <a:latin typeface="Arial" panose="020B0604020202020204" pitchFamily="34" charset="0"/>
                        <a:ea typeface="Calibri" panose="020F0502020204030204" pitchFamily="34" charset="0"/>
                        <a:cs typeface="Times New Roman" panose="02020603050405020304" pitchFamily="18" charset="0"/>
                      </a:endParaRPr>
                    </a:p>
                  </a:txBody>
                  <a:tcPr marL="23710" marR="23710" marT="0" marB="0" anchor="ctr">
                    <a:solidFill>
                      <a:srgbClr val="FFC000"/>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endParaRPr lang="sv-SE" sz="1300" dirty="0">
                        <a:effectLst/>
                        <a:latin typeface="Arial" panose="020B0604020202020204" pitchFamily="34" charset="0"/>
                        <a:ea typeface="Calibri" panose="020F0502020204030204" pitchFamily="34" charset="0"/>
                        <a:cs typeface="Times New Roman" panose="02020603050405020304" pitchFamily="18" charset="0"/>
                      </a:endParaRPr>
                    </a:p>
                  </a:txBody>
                  <a:tcPr marL="23710" marR="23710" marT="0" marB="0" anchor="ctr">
                    <a:solidFill>
                      <a:srgbClr val="FF0000"/>
                    </a:solidFill>
                  </a:tcPr>
                </a:tc>
                <a:tc>
                  <a:txBody>
                    <a:bodyPr/>
                    <a:lstStyle/>
                    <a:p>
                      <a:pPr marL="92075" marR="0" lvl="0" indent="0" algn="l" defTabSz="914400" rtl="0" eaLnBrk="1" fontAlgn="auto" latinLnBrk="0" hangingPunct="1">
                        <a:lnSpc>
                          <a:spcPts val="1200"/>
                        </a:lnSpc>
                        <a:spcBef>
                          <a:spcPts val="0"/>
                        </a:spcBef>
                        <a:spcAft>
                          <a:spcPts val="0"/>
                        </a:spcAft>
                        <a:buClrTx/>
                        <a:buSzTx/>
                        <a:buFontTx/>
                        <a:buNone/>
                        <a:tabLst/>
                        <a:defRPr/>
                      </a:pPr>
                      <a:r>
                        <a:rPr lang="sv-SE" sz="1300" dirty="0">
                          <a:effectLst/>
                          <a:latin typeface="Calibri" panose="020F0502020204030204" pitchFamily="34" charset="0"/>
                          <a:ea typeface="Calibri" panose="020F0502020204030204" pitchFamily="34" charset="0"/>
                          <a:cs typeface="Calibri" panose="020F0502020204030204" pitchFamily="34" charset="0"/>
                        </a:rPr>
                        <a:t>Exportutveckling, Test</a:t>
                      </a:r>
                    </a:p>
                  </a:txBody>
                  <a:tcPr marL="23710" marR="23710" marT="0" marB="0" anchor="ctr"/>
                </a:tc>
                <a:tc>
                  <a:txBody>
                    <a:bodyPr/>
                    <a:lstStyle/>
                    <a:p>
                      <a:pPr marL="92075" marR="0" lvl="0" indent="0" algn="l" defTabSz="914400" rtl="0" eaLnBrk="1" fontAlgn="auto" latinLnBrk="0" hangingPunct="1">
                        <a:lnSpc>
                          <a:spcPts val="1200"/>
                        </a:lnSpc>
                        <a:spcBef>
                          <a:spcPts val="0"/>
                        </a:spcBef>
                        <a:spcAft>
                          <a:spcPts val="0"/>
                        </a:spcAft>
                        <a:buClrTx/>
                        <a:buSzTx/>
                        <a:buFontTx/>
                        <a:buNone/>
                        <a:tabLst/>
                        <a:defRPr/>
                      </a:pPr>
                      <a:r>
                        <a:rPr lang="sv-SE" sz="1300" dirty="0">
                          <a:effectLst/>
                          <a:latin typeface="Calibri" panose="020F0502020204030204" pitchFamily="34" charset="0"/>
                          <a:ea typeface="Calibri" panose="020F0502020204030204" pitchFamily="34" charset="0"/>
                          <a:cs typeface="Calibri" panose="020F0502020204030204" pitchFamily="34" charset="0"/>
                        </a:rPr>
                        <a:t>Beroenden finns till KVÅ / KRÅ-koder.</a:t>
                      </a:r>
                    </a:p>
                  </a:txBody>
                  <a:tcPr marL="23710" marR="23710" marT="0" marB="0" anchor="ctr"/>
                </a:tc>
                <a:extLst>
                  <a:ext uri="{0D108BD9-81ED-4DB2-BD59-A6C34878D82A}">
                    <a16:rowId xmlns:a16="http://schemas.microsoft.com/office/drawing/2014/main" val="1666590476"/>
                  </a:ext>
                </a:extLst>
              </a:tr>
              <a:tr h="318389">
                <a:tc>
                  <a:txBody>
                    <a:bodyPr/>
                    <a:lstStyle/>
                    <a:p>
                      <a:pPr marL="265113" indent="0" algn="l">
                        <a:lnSpc>
                          <a:spcPts val="1200"/>
                        </a:lnSpc>
                      </a:pPr>
                      <a:r>
                        <a:rPr lang="sv-SE" sz="1300" b="0" dirty="0">
                          <a:solidFill>
                            <a:schemeClr val="tx1"/>
                          </a:solidFill>
                          <a:effectLst/>
                          <a:latin typeface="+mn-lt"/>
                        </a:rPr>
                        <a:t>Standardiserade vårdförlopp (SVF)</a:t>
                      </a:r>
                      <a:endParaRPr lang="sv-SE" sz="1300" b="0" dirty="0">
                        <a:solidFill>
                          <a:schemeClr val="tx1"/>
                        </a:solidFill>
                        <a:effectLst/>
                        <a:latin typeface="+mn-lt"/>
                        <a:ea typeface="Calibri" panose="020F0502020204030204" pitchFamily="34" charset="0"/>
                        <a:cs typeface="Times New Roman" panose="02020603050405020304" pitchFamily="18" charset="0"/>
                      </a:endParaRPr>
                    </a:p>
                  </a:txBody>
                  <a:tcPr marL="23710" marR="23710" marT="0" marB="0" anchor="ctr"/>
                </a:tc>
                <a:tc>
                  <a:txBody>
                    <a:bodyPr/>
                    <a:lstStyle/>
                    <a:p>
                      <a:pPr marL="0" indent="0" algn="ctr">
                        <a:lnSpc>
                          <a:spcPts val="1200"/>
                        </a:lnSpc>
                      </a:pPr>
                      <a:r>
                        <a:rPr lang="sv-SE" sz="13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a:t>
                      </a:r>
                    </a:p>
                  </a:txBody>
                  <a:tcPr marL="23710" marR="23710" marT="0" marB="0" anchor="ctr"/>
                </a:tc>
                <a:tc>
                  <a:txBody>
                    <a:bodyPr/>
                    <a:lstStyle/>
                    <a:p>
                      <a:pPr marL="431800">
                        <a:lnSpc>
                          <a:spcPts val="1200"/>
                        </a:lnSpc>
                      </a:pPr>
                      <a:endParaRPr lang="sv-SE" sz="1300" dirty="0">
                        <a:effectLst/>
                        <a:latin typeface="Arial" panose="020B0604020202020204" pitchFamily="34" charset="0"/>
                        <a:ea typeface="Calibri" panose="020F0502020204030204" pitchFamily="34" charset="0"/>
                        <a:cs typeface="Times New Roman" panose="02020603050405020304" pitchFamily="18" charset="0"/>
                      </a:endParaRPr>
                    </a:p>
                  </a:txBody>
                  <a:tcPr marL="23710" marR="23710" marT="0" marB="0" anchor="ctr">
                    <a:solidFill>
                      <a:schemeClr val="accent1">
                        <a:lumMod val="50000"/>
                      </a:schemeClr>
                    </a:solidFill>
                  </a:tcPr>
                </a:tc>
                <a:tc>
                  <a:txBody>
                    <a:bodyPr/>
                    <a:lstStyle/>
                    <a:p>
                      <a:pPr marL="431800">
                        <a:lnSpc>
                          <a:spcPts val="1200"/>
                        </a:lnSpc>
                      </a:pPr>
                      <a:endParaRPr lang="sv-SE" sz="1300" dirty="0">
                        <a:effectLst/>
                        <a:latin typeface="Arial" panose="020B0604020202020204" pitchFamily="34" charset="0"/>
                        <a:ea typeface="Calibri" panose="020F0502020204030204" pitchFamily="34" charset="0"/>
                        <a:cs typeface="Times New Roman" panose="02020603050405020304" pitchFamily="18" charset="0"/>
                      </a:endParaRPr>
                    </a:p>
                  </a:txBody>
                  <a:tcPr marL="23710" marR="23710" marT="0" marB="0" anchor="ctr">
                    <a:solidFill>
                      <a:schemeClr val="accent1">
                        <a:lumMod val="50000"/>
                      </a:schemeClr>
                    </a:solidFill>
                  </a:tcPr>
                </a:tc>
                <a:tc>
                  <a:txBody>
                    <a:bodyPr/>
                    <a:lstStyle/>
                    <a:p>
                      <a:pPr marL="431800">
                        <a:lnSpc>
                          <a:spcPts val="1200"/>
                        </a:lnSpc>
                      </a:pPr>
                      <a:endParaRPr lang="sv-SE" sz="1300" dirty="0">
                        <a:effectLst/>
                        <a:latin typeface="Arial" panose="020B0604020202020204" pitchFamily="34" charset="0"/>
                        <a:ea typeface="Calibri" panose="020F0502020204030204" pitchFamily="34" charset="0"/>
                        <a:cs typeface="Times New Roman" panose="02020603050405020304" pitchFamily="18" charset="0"/>
                      </a:endParaRPr>
                    </a:p>
                  </a:txBody>
                  <a:tcPr marL="23710" marR="23710" marT="0" marB="0" anchor="ctr">
                    <a:solidFill>
                      <a:schemeClr val="accent1">
                        <a:lumMod val="50000"/>
                      </a:schemeClr>
                    </a:solidFill>
                  </a:tcPr>
                </a:tc>
                <a:tc>
                  <a:txBody>
                    <a:bodyPr/>
                    <a:lstStyle/>
                    <a:p>
                      <a:pPr marL="431800">
                        <a:lnSpc>
                          <a:spcPts val="1200"/>
                        </a:lnSpc>
                      </a:pPr>
                      <a:endParaRPr lang="sv-SE" sz="1300" dirty="0">
                        <a:effectLst/>
                        <a:latin typeface="Arial" panose="020B0604020202020204" pitchFamily="34" charset="0"/>
                        <a:ea typeface="Calibri" panose="020F0502020204030204" pitchFamily="34" charset="0"/>
                        <a:cs typeface="Times New Roman" panose="02020603050405020304" pitchFamily="18" charset="0"/>
                      </a:endParaRPr>
                    </a:p>
                  </a:txBody>
                  <a:tcPr marL="23710" marR="23710" marT="0" marB="0" anchor="ctr">
                    <a:solidFill>
                      <a:srgbClr val="FF0000"/>
                    </a:solidFill>
                  </a:tcPr>
                </a:tc>
                <a:tc>
                  <a:txBody>
                    <a:bodyPr/>
                    <a:lstStyle/>
                    <a:p>
                      <a:pPr marL="431800">
                        <a:lnSpc>
                          <a:spcPts val="1200"/>
                        </a:lnSpc>
                      </a:pPr>
                      <a:endParaRPr lang="sv-SE" sz="1300" dirty="0">
                        <a:effectLst/>
                        <a:latin typeface="Arial" panose="020B0604020202020204" pitchFamily="34" charset="0"/>
                        <a:ea typeface="Calibri" panose="020F0502020204030204" pitchFamily="34" charset="0"/>
                        <a:cs typeface="Times New Roman" panose="02020603050405020304" pitchFamily="18" charset="0"/>
                      </a:endParaRPr>
                    </a:p>
                  </a:txBody>
                  <a:tcPr marL="23710" marR="23710" marT="0" marB="0" anchor="ctr">
                    <a:solidFill>
                      <a:srgbClr val="FF0000"/>
                    </a:solidFill>
                  </a:tcPr>
                </a:tc>
                <a:tc>
                  <a:txBody>
                    <a:bodyPr/>
                    <a:lstStyle/>
                    <a:p>
                      <a:pPr marL="92075" indent="0">
                        <a:lnSpc>
                          <a:spcPts val="1200"/>
                        </a:lnSpc>
                      </a:pPr>
                      <a:r>
                        <a:rPr lang="sv-SE" sz="1300" dirty="0">
                          <a:effectLst/>
                          <a:latin typeface="Calibri" panose="020F0502020204030204" pitchFamily="34" charset="0"/>
                          <a:ea typeface="Calibri" panose="020F0502020204030204" pitchFamily="34" charset="0"/>
                          <a:cs typeface="Calibri" panose="020F0502020204030204" pitchFamily="34" charset="0"/>
                        </a:rPr>
                        <a:t>Exportutveckling, Test</a:t>
                      </a:r>
                    </a:p>
                  </a:txBody>
                  <a:tcPr marL="23710" marR="23710" marT="0" marB="0" anchor="ctr"/>
                </a:tc>
                <a:tc>
                  <a:txBody>
                    <a:bodyPr/>
                    <a:lstStyle/>
                    <a:p>
                      <a:pPr marL="92075" indent="0">
                        <a:lnSpc>
                          <a:spcPts val="1200"/>
                        </a:lnSpc>
                      </a:pPr>
                      <a:endParaRPr lang="sv-SE" sz="1300" dirty="0">
                        <a:effectLst/>
                        <a:latin typeface="Calibri" panose="020F0502020204030204" pitchFamily="34" charset="0"/>
                        <a:ea typeface="Calibri" panose="020F0502020204030204" pitchFamily="34" charset="0"/>
                        <a:cs typeface="Calibri" panose="020F0502020204030204" pitchFamily="34" charset="0"/>
                      </a:endParaRPr>
                    </a:p>
                  </a:txBody>
                  <a:tcPr marL="23710" marR="23710" marT="0" marB="0" anchor="ctr"/>
                </a:tc>
                <a:extLst>
                  <a:ext uri="{0D108BD9-81ED-4DB2-BD59-A6C34878D82A}">
                    <a16:rowId xmlns:a16="http://schemas.microsoft.com/office/drawing/2014/main" val="3054008686"/>
                  </a:ext>
                </a:extLst>
              </a:tr>
              <a:tr h="285750">
                <a:tc>
                  <a:txBody>
                    <a:bodyPr/>
                    <a:lstStyle/>
                    <a:p>
                      <a:pPr marL="265113" indent="0" algn="l">
                        <a:lnSpc>
                          <a:spcPts val="1200"/>
                        </a:lnSpc>
                      </a:pPr>
                      <a:r>
                        <a:rPr lang="sv-SE" sz="1300" b="0" dirty="0">
                          <a:solidFill>
                            <a:schemeClr val="tx1"/>
                          </a:solidFill>
                          <a:effectLst/>
                          <a:latin typeface="+mn-lt"/>
                        </a:rPr>
                        <a:t>Utskrivningsklara patienter på sjukhus</a:t>
                      </a:r>
                      <a:endParaRPr lang="sv-SE" sz="1300" b="0" dirty="0">
                        <a:solidFill>
                          <a:schemeClr val="tx1"/>
                        </a:solidFill>
                        <a:effectLst/>
                        <a:latin typeface="+mn-lt"/>
                        <a:ea typeface="Calibri" panose="020F0502020204030204" pitchFamily="34" charset="0"/>
                        <a:cs typeface="Times New Roman" panose="02020603050405020304" pitchFamily="18" charset="0"/>
                      </a:endParaRPr>
                    </a:p>
                  </a:txBody>
                  <a:tcPr marL="23710" marR="23710" marT="0" marB="0" anchor="ctr"/>
                </a:tc>
                <a:tc>
                  <a:txBody>
                    <a:bodyPr/>
                    <a:lstStyle/>
                    <a:p>
                      <a:pPr marL="0" indent="0" algn="ctr">
                        <a:lnSpc>
                          <a:spcPts val="1200"/>
                        </a:lnSpc>
                      </a:pPr>
                      <a:r>
                        <a:rPr lang="sv-SE" sz="13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a:t>
                      </a:r>
                    </a:p>
                  </a:txBody>
                  <a:tcPr marL="23710" marR="23710" marT="0" marB="0" anchor="ctr"/>
                </a:tc>
                <a:tc>
                  <a:txBody>
                    <a:bodyPr/>
                    <a:lstStyle/>
                    <a:p>
                      <a:pPr marL="0" indent="0">
                        <a:lnSpc>
                          <a:spcPts val="1200"/>
                        </a:lnSpc>
                      </a:pPr>
                      <a:endParaRPr lang="sv-SE" sz="1300" dirty="0">
                        <a:effectLst/>
                        <a:latin typeface="Arial" panose="020B0604020202020204" pitchFamily="34" charset="0"/>
                        <a:ea typeface="Calibri" panose="020F0502020204030204" pitchFamily="34" charset="0"/>
                        <a:cs typeface="Times New Roman" panose="02020603050405020304" pitchFamily="18" charset="0"/>
                      </a:endParaRPr>
                    </a:p>
                  </a:txBody>
                  <a:tcPr marL="23710" marR="23710" marT="0" marB="0" anchor="ctr">
                    <a:solidFill>
                      <a:schemeClr val="accent1">
                        <a:lumMod val="50000"/>
                      </a:schemeClr>
                    </a:solidFill>
                  </a:tcPr>
                </a:tc>
                <a:tc>
                  <a:txBody>
                    <a:bodyPr/>
                    <a:lstStyle/>
                    <a:p>
                      <a:pPr marL="0" indent="0">
                        <a:lnSpc>
                          <a:spcPts val="1200"/>
                        </a:lnSpc>
                      </a:pPr>
                      <a:endParaRPr lang="sv-SE" sz="1300" dirty="0">
                        <a:effectLst/>
                        <a:latin typeface="Arial" panose="020B0604020202020204" pitchFamily="34" charset="0"/>
                        <a:ea typeface="Calibri" panose="020F0502020204030204" pitchFamily="34" charset="0"/>
                        <a:cs typeface="Times New Roman" panose="02020603050405020304" pitchFamily="18" charset="0"/>
                      </a:endParaRPr>
                    </a:p>
                  </a:txBody>
                  <a:tcPr marL="23710" marR="23710" marT="0" marB="0" anchor="ctr">
                    <a:solidFill>
                      <a:schemeClr val="accent1">
                        <a:lumMod val="50000"/>
                      </a:schemeClr>
                    </a:solidFill>
                  </a:tcPr>
                </a:tc>
                <a:tc>
                  <a:txBody>
                    <a:bodyPr/>
                    <a:lstStyle/>
                    <a:p>
                      <a:pPr marL="0" indent="0">
                        <a:lnSpc>
                          <a:spcPts val="1200"/>
                        </a:lnSpc>
                      </a:pPr>
                      <a:endParaRPr lang="sv-SE" sz="1300" dirty="0">
                        <a:effectLst/>
                        <a:latin typeface="Arial" panose="020B0604020202020204" pitchFamily="34" charset="0"/>
                        <a:ea typeface="Calibri" panose="020F0502020204030204" pitchFamily="34" charset="0"/>
                        <a:cs typeface="Times New Roman" panose="02020603050405020304" pitchFamily="18" charset="0"/>
                      </a:endParaRPr>
                    </a:p>
                  </a:txBody>
                  <a:tcPr marL="23710" marR="23710" marT="0" marB="0" anchor="ctr">
                    <a:solidFill>
                      <a:schemeClr val="accent1">
                        <a:lumMod val="50000"/>
                      </a:schemeClr>
                    </a:solidFill>
                  </a:tcPr>
                </a:tc>
                <a:tc>
                  <a:txBody>
                    <a:bodyPr/>
                    <a:lstStyle/>
                    <a:p>
                      <a:pPr marL="0" indent="0">
                        <a:lnSpc>
                          <a:spcPts val="1200"/>
                        </a:lnSpc>
                      </a:pPr>
                      <a:endParaRPr lang="sv-SE" sz="1300" dirty="0">
                        <a:effectLst/>
                        <a:latin typeface="Arial" panose="020B0604020202020204" pitchFamily="34" charset="0"/>
                        <a:ea typeface="Calibri" panose="020F0502020204030204" pitchFamily="34" charset="0"/>
                        <a:cs typeface="Times New Roman" panose="02020603050405020304" pitchFamily="18" charset="0"/>
                      </a:endParaRPr>
                    </a:p>
                  </a:txBody>
                  <a:tcPr marL="23710" marR="23710" marT="0" marB="0" anchor="ctr">
                    <a:solidFill>
                      <a:srgbClr val="FF0000"/>
                    </a:solidFill>
                  </a:tcPr>
                </a:tc>
                <a:tc>
                  <a:txBody>
                    <a:bodyPr/>
                    <a:lstStyle/>
                    <a:p>
                      <a:pPr marL="0" indent="0">
                        <a:lnSpc>
                          <a:spcPts val="1200"/>
                        </a:lnSpc>
                      </a:pPr>
                      <a:endParaRPr lang="sv-SE" sz="1300" dirty="0">
                        <a:effectLst/>
                        <a:latin typeface="Arial" panose="020B0604020202020204" pitchFamily="34" charset="0"/>
                        <a:ea typeface="Calibri" panose="020F0502020204030204" pitchFamily="34" charset="0"/>
                        <a:cs typeface="Times New Roman" panose="02020603050405020304" pitchFamily="18" charset="0"/>
                      </a:endParaRPr>
                    </a:p>
                  </a:txBody>
                  <a:tcPr marL="23710" marR="23710" marT="0" marB="0" anchor="ctr">
                    <a:solidFill>
                      <a:srgbClr val="FF0000"/>
                    </a:solidFill>
                  </a:tcPr>
                </a:tc>
                <a:tc>
                  <a:txBody>
                    <a:bodyPr/>
                    <a:lstStyle/>
                    <a:p>
                      <a:pPr marL="92075" marR="0" lvl="0" indent="0" algn="l" defTabSz="914400" rtl="0" eaLnBrk="1" fontAlgn="auto" latinLnBrk="0" hangingPunct="1">
                        <a:lnSpc>
                          <a:spcPts val="1200"/>
                        </a:lnSpc>
                        <a:spcBef>
                          <a:spcPts val="0"/>
                        </a:spcBef>
                        <a:spcAft>
                          <a:spcPts val="0"/>
                        </a:spcAft>
                        <a:buClrTx/>
                        <a:buSzTx/>
                        <a:buFontTx/>
                        <a:buNone/>
                        <a:tabLst/>
                        <a:defRPr/>
                      </a:pPr>
                      <a:r>
                        <a:rPr lang="sv-SE" sz="1300" dirty="0">
                          <a:effectLst/>
                          <a:latin typeface="Calibri" panose="020F0502020204030204" pitchFamily="34" charset="0"/>
                          <a:ea typeface="Calibri" panose="020F0502020204030204" pitchFamily="34" charset="0"/>
                          <a:cs typeface="Calibri" panose="020F0502020204030204" pitchFamily="34" charset="0"/>
                        </a:rPr>
                        <a:t>Exportutveckling, Test</a:t>
                      </a:r>
                    </a:p>
                    <a:p>
                      <a:pPr marL="92075" indent="0">
                        <a:lnSpc>
                          <a:spcPts val="1200"/>
                        </a:lnSpc>
                      </a:pPr>
                      <a:endParaRPr lang="sv-SE" sz="1300" dirty="0">
                        <a:effectLst/>
                        <a:latin typeface="Calibri" panose="020F0502020204030204" pitchFamily="34" charset="0"/>
                        <a:ea typeface="Calibri" panose="020F0502020204030204" pitchFamily="34" charset="0"/>
                        <a:cs typeface="Calibri" panose="020F0502020204030204" pitchFamily="34" charset="0"/>
                      </a:endParaRPr>
                    </a:p>
                  </a:txBody>
                  <a:tcPr marL="23710" marR="23710" marT="0" marB="0" anchor="ctr"/>
                </a:tc>
                <a:tc>
                  <a:txBody>
                    <a:bodyPr/>
                    <a:lstStyle/>
                    <a:p>
                      <a:pPr marL="92075" marR="0" lvl="0" indent="0" algn="l" defTabSz="914400" rtl="0" eaLnBrk="1" fontAlgn="auto" latinLnBrk="0" hangingPunct="1">
                        <a:lnSpc>
                          <a:spcPts val="1200"/>
                        </a:lnSpc>
                        <a:spcBef>
                          <a:spcPts val="0"/>
                        </a:spcBef>
                        <a:spcAft>
                          <a:spcPts val="0"/>
                        </a:spcAft>
                        <a:buClrTx/>
                        <a:buSzTx/>
                        <a:buFontTx/>
                        <a:buNone/>
                        <a:tabLst/>
                        <a:defRPr/>
                      </a:pPr>
                      <a:endParaRPr lang="sv-SE" sz="1300" dirty="0">
                        <a:effectLst/>
                        <a:latin typeface="Calibri" panose="020F0502020204030204" pitchFamily="34" charset="0"/>
                        <a:ea typeface="Calibri" panose="020F0502020204030204" pitchFamily="34" charset="0"/>
                        <a:cs typeface="Calibri" panose="020F0502020204030204" pitchFamily="34" charset="0"/>
                      </a:endParaRPr>
                    </a:p>
                  </a:txBody>
                  <a:tcPr marL="23710" marR="23710" marT="0" marB="0" anchor="ctr"/>
                </a:tc>
                <a:extLst>
                  <a:ext uri="{0D108BD9-81ED-4DB2-BD59-A6C34878D82A}">
                    <a16:rowId xmlns:a16="http://schemas.microsoft.com/office/drawing/2014/main" val="636845040"/>
                  </a:ext>
                </a:extLst>
              </a:tr>
            </a:tbl>
          </a:graphicData>
        </a:graphic>
      </p:graphicFrame>
      <p:sp>
        <p:nvSpPr>
          <p:cNvPr id="3" name="textruta 2">
            <a:extLst>
              <a:ext uri="{FF2B5EF4-FFF2-40B4-BE49-F238E27FC236}">
                <a16:creationId xmlns:a16="http://schemas.microsoft.com/office/drawing/2014/main" id="{B64C64D6-3593-FA8E-AC33-F77A6D63867B}"/>
              </a:ext>
            </a:extLst>
          </p:cNvPr>
          <p:cNvSpPr txBox="1"/>
          <p:nvPr/>
        </p:nvSpPr>
        <p:spPr>
          <a:xfrm>
            <a:off x="407985" y="4620359"/>
            <a:ext cx="3399609" cy="1200329"/>
          </a:xfrm>
          <a:prstGeom prst="rect">
            <a:avLst/>
          </a:prstGeom>
          <a:noFill/>
        </p:spPr>
        <p:txBody>
          <a:bodyPr wrap="square" rtlCol="0">
            <a:spAutoFit/>
          </a:bodyPr>
          <a:lstStyle/>
          <a:p>
            <a:pPr algn="l"/>
            <a:r>
              <a:rPr lang="sv-SE" sz="1200" b="1" dirty="0"/>
              <a:t>Utvecklingssteg</a:t>
            </a:r>
            <a:br>
              <a:rPr lang="sv-SE" sz="1200" dirty="0"/>
            </a:br>
            <a:r>
              <a:rPr lang="sv-SE" sz="1200" b="1" dirty="0"/>
              <a:t>K</a:t>
            </a:r>
            <a:r>
              <a:rPr lang="sv-SE" sz="1200" dirty="0"/>
              <a:t> – Krav</a:t>
            </a:r>
          </a:p>
          <a:p>
            <a:pPr algn="l"/>
            <a:r>
              <a:rPr lang="sv-SE" sz="1200" b="1" dirty="0"/>
              <a:t>D</a:t>
            </a:r>
            <a:r>
              <a:rPr lang="sv-SE" sz="1200" dirty="0"/>
              <a:t> - Design</a:t>
            </a:r>
          </a:p>
          <a:p>
            <a:pPr algn="l"/>
            <a:r>
              <a:rPr lang="sv-SE" sz="1200" b="1" dirty="0"/>
              <a:t>U</a:t>
            </a:r>
            <a:r>
              <a:rPr lang="sv-SE" sz="1200" dirty="0"/>
              <a:t> – Utveckling datalager</a:t>
            </a:r>
          </a:p>
          <a:p>
            <a:pPr algn="l"/>
            <a:r>
              <a:rPr lang="sv-SE" sz="1200" b="1" dirty="0"/>
              <a:t>E</a:t>
            </a:r>
            <a:r>
              <a:rPr lang="sv-SE" sz="1200" dirty="0"/>
              <a:t> - Exportutveckling</a:t>
            </a:r>
          </a:p>
          <a:p>
            <a:pPr algn="l"/>
            <a:r>
              <a:rPr lang="sv-SE" sz="1200" b="1" dirty="0"/>
              <a:t>T</a:t>
            </a:r>
            <a:r>
              <a:rPr lang="sv-SE" sz="1200" dirty="0"/>
              <a:t> – Test/verifiering</a:t>
            </a:r>
          </a:p>
        </p:txBody>
      </p:sp>
      <p:sp>
        <p:nvSpPr>
          <p:cNvPr id="5" name="Pratbubbla: rektangel med rundade hörn 4">
            <a:extLst>
              <a:ext uri="{FF2B5EF4-FFF2-40B4-BE49-F238E27FC236}">
                <a16:creationId xmlns:a16="http://schemas.microsoft.com/office/drawing/2014/main" id="{E3939066-3BCF-78D1-CBF4-FCBE95F389B2}"/>
              </a:ext>
            </a:extLst>
          </p:cNvPr>
          <p:cNvSpPr/>
          <p:nvPr/>
        </p:nvSpPr>
        <p:spPr>
          <a:xfrm>
            <a:off x="7553739" y="4738977"/>
            <a:ext cx="3665551" cy="1137037"/>
          </a:xfrm>
          <a:prstGeom prst="wedgeRoundRectCallout">
            <a:avLst>
              <a:gd name="adj1" fmla="val -64961"/>
              <a:gd name="adj2" fmla="val -29096"/>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solidFill>
                  <a:schemeClr val="tx1"/>
                </a:solidFill>
              </a:rPr>
              <a:t>Definitionen av ”klar” är så långt som vi kan utveckla under de förutsättningar som finns idag.  Exempel: Cosmic är under utveckling, viktiga indatabeslut inte klara, nationella riktlinjer som inte är satta.</a:t>
            </a:r>
          </a:p>
        </p:txBody>
      </p:sp>
      <p:sp>
        <p:nvSpPr>
          <p:cNvPr id="6" name="Pratbubbla: rektangel med rundade hörn 5">
            <a:extLst>
              <a:ext uri="{FF2B5EF4-FFF2-40B4-BE49-F238E27FC236}">
                <a16:creationId xmlns:a16="http://schemas.microsoft.com/office/drawing/2014/main" id="{94D94EF1-9D37-75D7-B2F6-E4A43E6CFBB0}"/>
              </a:ext>
            </a:extLst>
          </p:cNvPr>
          <p:cNvSpPr/>
          <p:nvPr/>
        </p:nvSpPr>
        <p:spPr>
          <a:xfrm>
            <a:off x="2545742" y="4956181"/>
            <a:ext cx="3665551" cy="656641"/>
          </a:xfrm>
          <a:prstGeom prst="wedgeRoundRectCallout">
            <a:avLst>
              <a:gd name="adj1" fmla="val -10514"/>
              <a:gd name="adj2" fmla="val -71753"/>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solidFill>
                  <a:schemeClr val="tx1"/>
                </a:solidFill>
              </a:rPr>
              <a:t>Arbete som blir kvar inom prio 1 områden planeras in i nästkommande etapper</a:t>
            </a:r>
          </a:p>
        </p:txBody>
      </p:sp>
    </p:spTree>
    <p:extLst>
      <p:ext uri="{BB962C8B-B14F-4D97-AF65-F5344CB8AC3E}">
        <p14:creationId xmlns:p14="http://schemas.microsoft.com/office/powerpoint/2010/main" val="527222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2D73B5-FA1A-B626-2B75-8A4E208CE5E6}"/>
              </a:ext>
            </a:extLst>
          </p:cNvPr>
          <p:cNvSpPr>
            <a:spLocks noGrp="1"/>
          </p:cNvSpPr>
          <p:nvPr>
            <p:ph type="title"/>
          </p:nvPr>
        </p:nvSpPr>
        <p:spPr>
          <a:xfrm>
            <a:off x="407987" y="296863"/>
            <a:ext cx="9217026" cy="836993"/>
          </a:xfrm>
        </p:spPr>
        <p:txBody>
          <a:bodyPr/>
          <a:lstStyle/>
          <a:p>
            <a:r>
              <a:rPr lang="sv-SE" dirty="0"/>
              <a:t>Förmodad restlista från GUAD etapp 1</a:t>
            </a:r>
          </a:p>
        </p:txBody>
      </p:sp>
      <p:graphicFrame>
        <p:nvGraphicFramePr>
          <p:cNvPr id="4" name="Tabell 3">
            <a:extLst>
              <a:ext uri="{FF2B5EF4-FFF2-40B4-BE49-F238E27FC236}">
                <a16:creationId xmlns:a16="http://schemas.microsoft.com/office/drawing/2014/main" id="{86D8FCD8-6134-0C8B-783F-624196553BF6}"/>
              </a:ext>
            </a:extLst>
          </p:cNvPr>
          <p:cNvGraphicFramePr>
            <a:graphicFrameLocks noGrp="1"/>
          </p:cNvGraphicFramePr>
          <p:nvPr>
            <p:extLst>
              <p:ext uri="{D42A27DB-BD31-4B8C-83A1-F6EECF244321}">
                <p14:modId xmlns:p14="http://schemas.microsoft.com/office/powerpoint/2010/main" val="2699700507"/>
              </p:ext>
            </p:extLst>
          </p:nvPr>
        </p:nvGraphicFramePr>
        <p:xfrm>
          <a:off x="407987" y="1245178"/>
          <a:ext cx="10557669" cy="2569009"/>
        </p:xfrm>
        <a:graphic>
          <a:graphicData uri="http://schemas.openxmlformats.org/drawingml/2006/table">
            <a:tbl>
              <a:tblPr firstRow="1" firstCol="1" bandRow="1">
                <a:tableStyleId>{5C22544A-7EE6-4342-B048-85BDC9FD1C3A}</a:tableStyleId>
              </a:tblPr>
              <a:tblGrid>
                <a:gridCol w="4027569">
                  <a:extLst>
                    <a:ext uri="{9D8B030D-6E8A-4147-A177-3AD203B41FA5}">
                      <a16:colId xmlns:a16="http://schemas.microsoft.com/office/drawing/2014/main" val="98418329"/>
                    </a:ext>
                  </a:extLst>
                </a:gridCol>
                <a:gridCol w="642590">
                  <a:extLst>
                    <a:ext uri="{9D8B030D-6E8A-4147-A177-3AD203B41FA5}">
                      <a16:colId xmlns:a16="http://schemas.microsoft.com/office/drawing/2014/main" val="1716865756"/>
                    </a:ext>
                  </a:extLst>
                </a:gridCol>
                <a:gridCol w="5887510">
                  <a:extLst>
                    <a:ext uri="{9D8B030D-6E8A-4147-A177-3AD203B41FA5}">
                      <a16:colId xmlns:a16="http://schemas.microsoft.com/office/drawing/2014/main" val="1763671127"/>
                    </a:ext>
                  </a:extLst>
                </a:gridCol>
              </a:tblGrid>
              <a:tr h="297831">
                <a:tc>
                  <a:txBody>
                    <a:bodyPr/>
                    <a:lstStyle/>
                    <a:p>
                      <a:pPr marL="92075" indent="0" algn="l">
                        <a:lnSpc>
                          <a:spcPts val="1200"/>
                        </a:lnSpc>
                      </a:pPr>
                      <a:r>
                        <a:rPr lang="sv-SE" sz="1300" b="1" dirty="0">
                          <a:solidFill>
                            <a:schemeClr val="tx1"/>
                          </a:solidFill>
                          <a:effectLst/>
                          <a:latin typeface="+mn-lt"/>
                        </a:rPr>
                        <a:t>Register</a:t>
                      </a:r>
                      <a:endParaRPr lang="sv-SE" sz="1900" b="1" dirty="0">
                        <a:solidFill>
                          <a:schemeClr val="tx1"/>
                        </a:solidFill>
                        <a:effectLst/>
                        <a:latin typeface="+mn-lt"/>
                        <a:ea typeface="Calibri" panose="020F0502020204030204" pitchFamily="34" charset="0"/>
                        <a:cs typeface="Times New Roman" panose="02020603050405020304" pitchFamily="18" charset="0"/>
                      </a:endParaRPr>
                    </a:p>
                  </a:txBody>
                  <a:tcPr marL="23710" marR="23710" marT="0" marB="0" anchor="ctr"/>
                </a:tc>
                <a:tc>
                  <a:txBody>
                    <a:bodyPr/>
                    <a:lstStyle/>
                    <a:p>
                      <a:pPr marL="92075" indent="0" algn="l">
                        <a:lnSpc>
                          <a:spcPts val="1200"/>
                        </a:lnSpc>
                      </a:pPr>
                      <a:r>
                        <a:rPr lang="sv-SE" sz="1300" b="1" dirty="0" err="1">
                          <a:solidFill>
                            <a:schemeClr val="tx1"/>
                          </a:solidFill>
                          <a:effectLst/>
                          <a:latin typeface="+mn-lt"/>
                          <a:ea typeface="Calibri" panose="020F0502020204030204" pitchFamily="34" charset="0"/>
                          <a:cs typeface="Times New Roman" panose="02020603050405020304" pitchFamily="18" charset="0"/>
                        </a:rPr>
                        <a:t>Prio</a:t>
                      </a:r>
                      <a:endParaRPr lang="sv-SE" sz="1300" b="1" dirty="0">
                        <a:solidFill>
                          <a:schemeClr val="tx1"/>
                        </a:solidFill>
                        <a:effectLst/>
                        <a:latin typeface="+mn-lt"/>
                        <a:ea typeface="Calibri" panose="020F0502020204030204" pitchFamily="34" charset="0"/>
                        <a:cs typeface="Times New Roman" panose="02020603050405020304" pitchFamily="18" charset="0"/>
                      </a:endParaRPr>
                    </a:p>
                  </a:txBody>
                  <a:tcPr marL="23710" marR="23710" marT="0" marB="0" anchor="ctr"/>
                </a:tc>
                <a:tc>
                  <a:txBody>
                    <a:bodyPr/>
                    <a:lstStyle/>
                    <a:p>
                      <a:pPr marL="92075" indent="0">
                        <a:lnSpc>
                          <a:spcPts val="1200"/>
                        </a:lnSpc>
                      </a:pPr>
                      <a:r>
                        <a:rPr lang="sv-SE" sz="1300" b="1" dirty="0">
                          <a:solidFill>
                            <a:schemeClr val="tx1"/>
                          </a:solidFill>
                          <a:effectLst/>
                        </a:rPr>
                        <a:t>Kommentar</a:t>
                      </a:r>
                      <a:endParaRPr lang="sv-SE" sz="19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23710" marR="23710" marT="0" marB="0" anchor="ctr"/>
                </a:tc>
                <a:extLst>
                  <a:ext uri="{0D108BD9-81ED-4DB2-BD59-A6C34878D82A}">
                    <a16:rowId xmlns:a16="http://schemas.microsoft.com/office/drawing/2014/main" val="2314486515"/>
                  </a:ext>
                </a:extLst>
              </a:tr>
              <a:tr h="321302">
                <a:tc>
                  <a:txBody>
                    <a:bodyPr/>
                    <a:lstStyle/>
                    <a:p>
                      <a:pPr marL="92075" indent="0" algn="l">
                        <a:lnSpc>
                          <a:spcPts val="1200"/>
                        </a:lnSpc>
                      </a:pPr>
                      <a:r>
                        <a:rPr lang="sv-SE" sz="1300" b="0" dirty="0">
                          <a:solidFill>
                            <a:schemeClr val="tx1"/>
                          </a:solidFill>
                          <a:effectLst/>
                          <a:latin typeface="+mn-lt"/>
                        </a:rPr>
                        <a:t>VIV Specialistvård - Ledig kapacitet</a:t>
                      </a:r>
                      <a:endParaRPr lang="sv-SE" sz="1300" b="0" dirty="0">
                        <a:solidFill>
                          <a:schemeClr val="tx1"/>
                        </a:solidFill>
                        <a:effectLst/>
                        <a:latin typeface="+mn-lt"/>
                        <a:ea typeface="Calibri" panose="020F0502020204030204" pitchFamily="34" charset="0"/>
                        <a:cs typeface="Times New Roman" panose="02020603050405020304" pitchFamily="18" charset="0"/>
                      </a:endParaRPr>
                    </a:p>
                  </a:txBody>
                  <a:tcPr marL="23710" marR="23710" marT="0" marB="0" anchor="ctr"/>
                </a:tc>
                <a:tc>
                  <a:txBody>
                    <a:bodyPr/>
                    <a:lstStyle/>
                    <a:p>
                      <a:pPr marL="0" indent="0" algn="ctr">
                        <a:lnSpc>
                          <a:spcPts val="1200"/>
                        </a:lnSpc>
                      </a:pPr>
                      <a:r>
                        <a:rPr lang="sv-SE" sz="13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a:t>
                      </a:r>
                    </a:p>
                  </a:txBody>
                  <a:tcPr marL="23710" marR="23710" marT="0" marB="0" anchor="ctr"/>
                </a:tc>
                <a:tc>
                  <a:txBody>
                    <a:bodyPr/>
                    <a:lstStyle/>
                    <a:p>
                      <a:pPr marL="92075" marR="0" lvl="0" indent="0" algn="l" defTabSz="914400" rtl="0" eaLnBrk="1" fontAlgn="auto" latinLnBrk="0" hangingPunct="1">
                        <a:lnSpc>
                          <a:spcPts val="1200"/>
                        </a:lnSpc>
                        <a:spcBef>
                          <a:spcPts val="0"/>
                        </a:spcBef>
                        <a:spcAft>
                          <a:spcPts val="0"/>
                        </a:spcAft>
                        <a:buClrTx/>
                        <a:buSzTx/>
                        <a:buFontTx/>
                        <a:buNone/>
                        <a:tabLst/>
                        <a:defRPr/>
                      </a:pPr>
                      <a:r>
                        <a:rPr lang="sv-SE" sz="1300" dirty="0">
                          <a:effectLst/>
                          <a:latin typeface="+mn-lt"/>
                          <a:ea typeface="Calibri" panose="020F0502020204030204" pitchFamily="34" charset="0"/>
                          <a:cs typeface="Times New Roman" panose="02020603050405020304" pitchFamily="18" charset="0"/>
                        </a:rPr>
                        <a:t>SKR råder oss till att avvakta då inget beslut finns än</a:t>
                      </a:r>
                    </a:p>
                  </a:txBody>
                  <a:tcPr marL="23710" marR="23710" marT="0" marB="0" anchor="ctr"/>
                </a:tc>
                <a:extLst>
                  <a:ext uri="{0D108BD9-81ED-4DB2-BD59-A6C34878D82A}">
                    <a16:rowId xmlns:a16="http://schemas.microsoft.com/office/drawing/2014/main" val="3374921589"/>
                  </a:ext>
                </a:extLst>
              </a:tr>
              <a:tr h="355106">
                <a:tc>
                  <a:txBody>
                    <a:bodyPr/>
                    <a:lstStyle/>
                    <a:p>
                      <a:pPr marL="92075" indent="0" algn="l">
                        <a:lnSpc>
                          <a:spcPts val="1200"/>
                        </a:lnSpc>
                      </a:pPr>
                      <a:r>
                        <a:rPr lang="sv-SE" sz="1300" b="0" dirty="0">
                          <a:solidFill>
                            <a:schemeClr val="tx1"/>
                          </a:solidFill>
                          <a:effectLst/>
                          <a:latin typeface="+mn-lt"/>
                          <a:ea typeface="Calibri" panose="020F0502020204030204" pitchFamily="34" charset="0"/>
                          <a:cs typeface="Times New Roman" panose="02020603050405020304" pitchFamily="18" charset="0"/>
                        </a:rPr>
                        <a:t>VIV Specialistvård – Aktuellt väntetidsläge</a:t>
                      </a:r>
                    </a:p>
                  </a:txBody>
                  <a:tcPr marL="23710" marR="23710" marT="0" marB="0" anchor="ctr"/>
                </a:tc>
                <a:tc>
                  <a:txBody>
                    <a:bodyPr/>
                    <a:lstStyle/>
                    <a:p>
                      <a:pPr marL="0" indent="0" algn="ctr">
                        <a:lnSpc>
                          <a:spcPts val="1200"/>
                        </a:lnSpc>
                      </a:pPr>
                      <a:r>
                        <a:rPr lang="sv-SE" sz="13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a:t>
                      </a:r>
                    </a:p>
                  </a:txBody>
                  <a:tcPr marL="23710" marR="23710" marT="0" marB="0" anchor="ctr"/>
                </a:tc>
                <a:tc>
                  <a:txBody>
                    <a:bodyPr/>
                    <a:lstStyle/>
                    <a:p>
                      <a:pPr marL="92075" marR="0" lvl="0" indent="0" algn="l" defTabSz="914400" rtl="0" eaLnBrk="1" fontAlgn="auto" latinLnBrk="0" hangingPunct="1">
                        <a:lnSpc>
                          <a:spcPts val="1200"/>
                        </a:lnSpc>
                        <a:spcBef>
                          <a:spcPts val="0"/>
                        </a:spcBef>
                        <a:spcAft>
                          <a:spcPts val="0"/>
                        </a:spcAft>
                        <a:buClrTx/>
                        <a:buSzTx/>
                        <a:buFontTx/>
                        <a:buNone/>
                        <a:tabLst/>
                        <a:defRPr/>
                      </a:pPr>
                      <a:r>
                        <a:rPr lang="sv-SE" sz="1300" dirty="0">
                          <a:effectLst/>
                          <a:latin typeface="+mn-lt"/>
                          <a:ea typeface="Calibri" panose="020F0502020204030204" pitchFamily="34" charset="0"/>
                          <a:cs typeface="Times New Roman" panose="02020603050405020304" pitchFamily="18" charset="0"/>
                        </a:rPr>
                        <a:t>SKR råder oss till att avvakta då inget beslut finns än</a:t>
                      </a:r>
                    </a:p>
                  </a:txBody>
                  <a:tcPr marL="23710" marR="23710" marT="0" marB="0" anchor="ctr"/>
                </a:tc>
                <a:extLst>
                  <a:ext uri="{0D108BD9-81ED-4DB2-BD59-A6C34878D82A}">
                    <a16:rowId xmlns:a16="http://schemas.microsoft.com/office/drawing/2014/main" val="2082311321"/>
                  </a:ext>
                </a:extLst>
              </a:tr>
              <a:tr h="363985">
                <a:tc>
                  <a:txBody>
                    <a:bodyPr/>
                    <a:lstStyle/>
                    <a:p>
                      <a:pPr marL="92075" marR="0" lvl="0" indent="0" algn="l" defTabSz="914400" rtl="0" eaLnBrk="1" fontAlgn="auto" latinLnBrk="0" hangingPunct="1">
                        <a:lnSpc>
                          <a:spcPts val="1200"/>
                        </a:lnSpc>
                        <a:spcBef>
                          <a:spcPts val="0"/>
                        </a:spcBef>
                        <a:spcAft>
                          <a:spcPts val="0"/>
                        </a:spcAft>
                        <a:buClrTx/>
                        <a:buSzTx/>
                        <a:buFontTx/>
                        <a:buNone/>
                        <a:tabLst/>
                        <a:defRPr/>
                      </a:pPr>
                      <a:r>
                        <a:rPr lang="sv-SE" sz="1300" b="0" dirty="0">
                          <a:solidFill>
                            <a:schemeClr val="tx1"/>
                          </a:solidFill>
                          <a:effectLst/>
                        </a:rPr>
                        <a:t>PPM-databasen Trycksår</a:t>
                      </a:r>
                      <a:endParaRPr lang="sv-SE" sz="13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23710" marR="23710" marT="0" marB="0" anchor="ctr"/>
                </a:tc>
                <a:tc>
                  <a:txBody>
                    <a:bodyPr/>
                    <a:lstStyle/>
                    <a:p>
                      <a:pPr marL="0" indent="0" algn="ctr">
                        <a:lnSpc>
                          <a:spcPts val="1200"/>
                        </a:lnSpc>
                      </a:pPr>
                      <a:r>
                        <a:rPr lang="sv-SE" sz="13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a:t>
                      </a:r>
                    </a:p>
                  </a:txBody>
                  <a:tcPr marL="23710" marR="23710" marT="0" marB="0" anchor="ctr"/>
                </a:tc>
                <a:tc>
                  <a:txBody>
                    <a:bodyPr/>
                    <a:lstStyle/>
                    <a:p>
                      <a:pPr marL="92075" indent="0">
                        <a:lnSpc>
                          <a:spcPts val="1200"/>
                        </a:lnSpc>
                      </a:pPr>
                      <a:r>
                        <a:rPr lang="sv-SE" sz="1300" dirty="0">
                          <a:effectLst/>
                          <a:latin typeface="Calibri" panose="020F0502020204030204" pitchFamily="34" charset="0"/>
                          <a:ea typeface="Calibri" panose="020F0502020204030204" pitchFamily="34" charset="0"/>
                          <a:cs typeface="Calibri" panose="020F0502020204030204" pitchFamily="34" charset="0"/>
                        </a:rPr>
                        <a:t>Lägre prio pga. manuell hantering</a:t>
                      </a:r>
                    </a:p>
                  </a:txBody>
                  <a:tcPr marL="23710" marR="23710" marT="0" marB="0" anchor="ctr"/>
                </a:tc>
                <a:extLst>
                  <a:ext uri="{0D108BD9-81ED-4DB2-BD59-A6C34878D82A}">
                    <a16:rowId xmlns:a16="http://schemas.microsoft.com/office/drawing/2014/main" val="2453587676"/>
                  </a:ext>
                </a:extLst>
              </a:tr>
              <a:tr h="399495">
                <a:tc>
                  <a:txBody>
                    <a:bodyPr/>
                    <a:lstStyle/>
                    <a:p>
                      <a:pPr marL="92075" marR="0" lvl="0" indent="0" algn="l" defTabSz="914400" rtl="0" eaLnBrk="1" fontAlgn="auto" latinLnBrk="0" hangingPunct="1">
                        <a:lnSpc>
                          <a:spcPts val="1200"/>
                        </a:lnSpc>
                        <a:spcBef>
                          <a:spcPts val="0"/>
                        </a:spcBef>
                        <a:spcAft>
                          <a:spcPts val="0"/>
                        </a:spcAft>
                        <a:buClrTx/>
                        <a:buSzTx/>
                        <a:buFontTx/>
                        <a:buNone/>
                        <a:tabLst/>
                        <a:defRPr/>
                      </a:pPr>
                      <a:r>
                        <a:rPr lang="sv-SE" sz="1300" b="0" dirty="0">
                          <a:solidFill>
                            <a:schemeClr val="tx1"/>
                          </a:solidFill>
                          <a:effectLst/>
                          <a:latin typeface="+mn-lt"/>
                          <a:ea typeface="Calibri" panose="020F0502020204030204" pitchFamily="34" charset="0"/>
                          <a:cs typeface="Times New Roman" panose="02020603050405020304" pitchFamily="18" charset="0"/>
                        </a:rPr>
                        <a:t>PPM-databasen vårdrelaterade infektioner</a:t>
                      </a:r>
                    </a:p>
                  </a:txBody>
                  <a:tcPr marL="23710" marR="23710" marT="0" marB="0" anchor="ctr"/>
                </a:tc>
                <a:tc>
                  <a:txBody>
                    <a:bodyPr/>
                    <a:lstStyle/>
                    <a:p>
                      <a:pPr marL="0" indent="0" algn="ctr">
                        <a:lnSpc>
                          <a:spcPts val="1200"/>
                        </a:lnSpc>
                      </a:pPr>
                      <a:r>
                        <a:rPr lang="sv-SE" sz="13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a:t>
                      </a:r>
                    </a:p>
                  </a:txBody>
                  <a:tcPr marL="23710" marR="23710" marT="0" marB="0" anchor="ctr"/>
                </a:tc>
                <a:tc>
                  <a:txBody>
                    <a:bodyPr/>
                    <a:lstStyle/>
                    <a:p>
                      <a:pPr marL="92075" marR="0" lvl="0" indent="0" algn="l" defTabSz="914400" rtl="0" eaLnBrk="1" fontAlgn="auto" latinLnBrk="0" hangingPunct="1">
                        <a:lnSpc>
                          <a:spcPts val="1200"/>
                        </a:lnSpc>
                        <a:spcBef>
                          <a:spcPts val="0"/>
                        </a:spcBef>
                        <a:spcAft>
                          <a:spcPts val="0"/>
                        </a:spcAft>
                        <a:buClrTx/>
                        <a:buSzTx/>
                        <a:buFontTx/>
                        <a:buNone/>
                        <a:tabLst/>
                        <a:defRPr/>
                      </a:pPr>
                      <a:r>
                        <a:rPr lang="sv-SE" sz="1300" dirty="0">
                          <a:effectLst/>
                          <a:latin typeface="Calibri" panose="020F0502020204030204" pitchFamily="34" charset="0"/>
                          <a:ea typeface="Calibri" panose="020F0502020204030204" pitchFamily="34" charset="0"/>
                          <a:cs typeface="Calibri" panose="020F0502020204030204" pitchFamily="34" charset="0"/>
                        </a:rPr>
                        <a:t>Lägre prio pga. manuell hantering</a:t>
                      </a:r>
                    </a:p>
                  </a:txBody>
                  <a:tcPr marL="23710" marR="23710" marT="0" marB="0" anchor="ctr"/>
                </a:tc>
                <a:extLst>
                  <a:ext uri="{0D108BD9-81ED-4DB2-BD59-A6C34878D82A}">
                    <a16:rowId xmlns:a16="http://schemas.microsoft.com/office/drawing/2014/main" val="436783881"/>
                  </a:ext>
                </a:extLst>
              </a:tr>
              <a:tr h="363985">
                <a:tc>
                  <a:txBody>
                    <a:bodyPr/>
                    <a:lstStyle/>
                    <a:p>
                      <a:pPr marL="92075" marR="0" lvl="0" indent="0" algn="l" defTabSz="914400" rtl="0" eaLnBrk="1" fontAlgn="auto" latinLnBrk="0" hangingPunct="1">
                        <a:lnSpc>
                          <a:spcPts val="1200"/>
                        </a:lnSpc>
                        <a:spcBef>
                          <a:spcPts val="0"/>
                        </a:spcBef>
                        <a:spcAft>
                          <a:spcPts val="0"/>
                        </a:spcAft>
                        <a:buClrTx/>
                        <a:buSzTx/>
                        <a:buFontTx/>
                        <a:buNone/>
                        <a:tabLst/>
                        <a:defRPr/>
                      </a:pPr>
                      <a:r>
                        <a:rPr lang="sv-SE" sz="1300" b="0" dirty="0">
                          <a:solidFill>
                            <a:schemeClr val="tx1"/>
                          </a:solidFill>
                          <a:effectLst/>
                        </a:rPr>
                        <a:t>Markörbaserad journalgranskning</a:t>
                      </a:r>
                      <a:endParaRPr lang="sv-SE" sz="13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23710" marR="23710" marT="0" marB="0" anchor="ctr"/>
                </a:tc>
                <a:tc>
                  <a:txBody>
                    <a:bodyPr/>
                    <a:lstStyle/>
                    <a:p>
                      <a:pPr marL="0" indent="0" algn="ctr">
                        <a:lnSpc>
                          <a:spcPts val="1200"/>
                        </a:lnSpc>
                      </a:pPr>
                      <a:r>
                        <a:rPr lang="sv-SE" sz="13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a:t>
                      </a:r>
                    </a:p>
                  </a:txBody>
                  <a:tcPr marL="23710" marR="23710" marT="0" marB="0" anchor="ctr"/>
                </a:tc>
                <a:tc>
                  <a:txBody>
                    <a:bodyPr/>
                    <a:lstStyle/>
                    <a:p>
                      <a:pPr marL="92075" marR="0" lvl="0" indent="0" algn="l" defTabSz="914400" rtl="0" eaLnBrk="1" fontAlgn="auto" latinLnBrk="0" hangingPunct="1">
                        <a:lnSpc>
                          <a:spcPts val="1200"/>
                        </a:lnSpc>
                        <a:spcBef>
                          <a:spcPts val="0"/>
                        </a:spcBef>
                        <a:spcAft>
                          <a:spcPts val="0"/>
                        </a:spcAft>
                        <a:buClrTx/>
                        <a:buSzTx/>
                        <a:buFontTx/>
                        <a:buNone/>
                        <a:tabLst/>
                        <a:defRPr/>
                      </a:pPr>
                      <a:r>
                        <a:rPr lang="sv-SE" sz="1300" dirty="0">
                          <a:effectLst/>
                          <a:latin typeface="Calibri" panose="020F0502020204030204" pitchFamily="34" charset="0"/>
                          <a:ea typeface="Calibri" panose="020F0502020204030204" pitchFamily="34" charset="0"/>
                          <a:cs typeface="Calibri" panose="020F0502020204030204" pitchFamily="34" charset="0"/>
                        </a:rPr>
                        <a:t>Manuell granskning av stickprov</a:t>
                      </a:r>
                    </a:p>
                  </a:txBody>
                  <a:tcPr marL="23710" marR="23710" marT="0" marB="0" anchor="ctr"/>
                </a:tc>
                <a:extLst>
                  <a:ext uri="{0D108BD9-81ED-4DB2-BD59-A6C34878D82A}">
                    <a16:rowId xmlns:a16="http://schemas.microsoft.com/office/drawing/2014/main" val="3243624132"/>
                  </a:ext>
                </a:extLst>
              </a:tr>
              <a:tr h="467305">
                <a:tc>
                  <a:txBody>
                    <a:bodyPr/>
                    <a:lstStyle/>
                    <a:p>
                      <a:pPr marL="92075" marR="0" lvl="0" indent="0" algn="l" defTabSz="914400" rtl="0" eaLnBrk="1" fontAlgn="auto" latinLnBrk="0" hangingPunct="1">
                        <a:lnSpc>
                          <a:spcPts val="1200"/>
                        </a:lnSpc>
                        <a:spcBef>
                          <a:spcPts val="0"/>
                        </a:spcBef>
                        <a:spcAft>
                          <a:spcPts val="0"/>
                        </a:spcAft>
                        <a:buClrTx/>
                        <a:buSzTx/>
                        <a:buFontTx/>
                        <a:buNone/>
                        <a:tabLst/>
                        <a:defRPr/>
                      </a:pPr>
                      <a:r>
                        <a:rPr lang="sv-SE" sz="1300" b="0" dirty="0">
                          <a:solidFill>
                            <a:schemeClr val="tx1"/>
                          </a:solidFill>
                          <a:effectLst/>
                        </a:rPr>
                        <a:t>Personcentrerade sammanhållna vårdförlopp</a:t>
                      </a:r>
                      <a:endParaRPr lang="sv-SE" sz="13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23710" marR="23710" marT="0" marB="0" anchor="ctr"/>
                </a:tc>
                <a:tc>
                  <a:txBody>
                    <a:bodyPr/>
                    <a:lstStyle/>
                    <a:p>
                      <a:pPr marL="0" indent="0" algn="ctr">
                        <a:lnSpc>
                          <a:spcPts val="1200"/>
                        </a:lnSpc>
                      </a:pPr>
                      <a:r>
                        <a:rPr lang="sv-SE" sz="13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a:t>
                      </a:r>
                    </a:p>
                  </a:txBody>
                  <a:tcPr marL="23710" marR="23710" marT="0" marB="0" anchor="ctr"/>
                </a:tc>
                <a:tc>
                  <a:txBody>
                    <a:bodyPr/>
                    <a:lstStyle/>
                    <a:p>
                      <a:pPr marL="92075" marR="0" lvl="0" indent="0" algn="l" defTabSz="914400" rtl="0" eaLnBrk="1" fontAlgn="auto" latinLnBrk="0" hangingPunct="1">
                        <a:lnSpc>
                          <a:spcPts val="1200"/>
                        </a:lnSpc>
                        <a:spcBef>
                          <a:spcPts val="0"/>
                        </a:spcBef>
                        <a:spcAft>
                          <a:spcPts val="0"/>
                        </a:spcAft>
                        <a:buClrTx/>
                        <a:buSzTx/>
                        <a:buFontTx/>
                        <a:buNone/>
                        <a:tabLst/>
                        <a:defRPr/>
                      </a:pPr>
                      <a:r>
                        <a:rPr lang="sv-SE" sz="1300" dirty="0">
                          <a:effectLst/>
                          <a:latin typeface="Calibri" panose="020F0502020204030204" pitchFamily="34" charset="0"/>
                          <a:ea typeface="Calibri" panose="020F0502020204030204" pitchFamily="34" charset="0"/>
                          <a:cs typeface="Calibri" panose="020F0502020204030204" pitchFamily="34" charset="0"/>
                        </a:rPr>
                        <a:t>Restlista pga. att:  Avvaktas då de nationella kraven inte är klara (manuell hantering sedan tidigare)</a:t>
                      </a:r>
                    </a:p>
                  </a:txBody>
                  <a:tcPr marL="23710" marR="23710" marT="0" marB="0" anchor="ctr"/>
                </a:tc>
                <a:extLst>
                  <a:ext uri="{0D108BD9-81ED-4DB2-BD59-A6C34878D82A}">
                    <a16:rowId xmlns:a16="http://schemas.microsoft.com/office/drawing/2014/main" val="3256839418"/>
                  </a:ext>
                </a:extLst>
              </a:tr>
            </a:tbl>
          </a:graphicData>
        </a:graphic>
      </p:graphicFrame>
      <p:sp>
        <p:nvSpPr>
          <p:cNvPr id="8" name="Pratbubbla: rektangel med rundade hörn 7">
            <a:extLst>
              <a:ext uri="{FF2B5EF4-FFF2-40B4-BE49-F238E27FC236}">
                <a16:creationId xmlns:a16="http://schemas.microsoft.com/office/drawing/2014/main" id="{5161C42E-A697-4907-D597-E9D03B13DA9C}"/>
              </a:ext>
            </a:extLst>
          </p:cNvPr>
          <p:cNvSpPr/>
          <p:nvPr/>
        </p:nvSpPr>
        <p:spPr>
          <a:xfrm>
            <a:off x="1921565" y="4216710"/>
            <a:ext cx="3665551" cy="656641"/>
          </a:xfrm>
          <a:prstGeom prst="wedgeRoundRectCallout">
            <a:avLst>
              <a:gd name="adj1" fmla="val -10514"/>
              <a:gd name="adj2" fmla="val -71753"/>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solidFill>
                  <a:schemeClr val="tx1"/>
                </a:solidFill>
              </a:rPr>
              <a:t>Läggs tillbaka till produktbacklogg och prioriteras med övriga behovsområden</a:t>
            </a:r>
          </a:p>
        </p:txBody>
      </p:sp>
    </p:spTree>
    <p:extLst>
      <p:ext uri="{BB962C8B-B14F-4D97-AF65-F5344CB8AC3E}">
        <p14:creationId xmlns:p14="http://schemas.microsoft.com/office/powerpoint/2010/main" val="3963747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033397-50A9-62B4-AD40-BB7D6992A61D}"/>
              </a:ext>
            </a:extLst>
          </p:cNvPr>
          <p:cNvSpPr>
            <a:spLocks noGrp="1"/>
          </p:cNvSpPr>
          <p:nvPr>
            <p:ph type="title"/>
          </p:nvPr>
        </p:nvSpPr>
        <p:spPr>
          <a:xfrm>
            <a:off x="407986" y="296863"/>
            <a:ext cx="10965407" cy="1211278"/>
          </a:xfrm>
        </p:spPr>
        <p:txBody>
          <a:bodyPr/>
          <a:lstStyle/>
          <a:p>
            <a:r>
              <a:rPr lang="sv-SE" dirty="0"/>
              <a:t>Rapporteringar som vi inte hanterar i GUAD</a:t>
            </a:r>
          </a:p>
        </p:txBody>
      </p:sp>
      <p:graphicFrame>
        <p:nvGraphicFramePr>
          <p:cNvPr id="5" name="Tabell 4">
            <a:extLst>
              <a:ext uri="{FF2B5EF4-FFF2-40B4-BE49-F238E27FC236}">
                <a16:creationId xmlns:a16="http://schemas.microsoft.com/office/drawing/2014/main" id="{F7001A50-DC62-5A33-7A52-B4A5FC8CCD95}"/>
              </a:ext>
            </a:extLst>
          </p:cNvPr>
          <p:cNvGraphicFramePr>
            <a:graphicFrameLocks noGrp="1"/>
          </p:cNvGraphicFramePr>
          <p:nvPr>
            <p:extLst>
              <p:ext uri="{D42A27DB-BD31-4B8C-83A1-F6EECF244321}">
                <p14:modId xmlns:p14="http://schemas.microsoft.com/office/powerpoint/2010/main" val="1655172044"/>
              </p:ext>
            </p:extLst>
          </p:nvPr>
        </p:nvGraphicFramePr>
        <p:xfrm>
          <a:off x="407987" y="1739925"/>
          <a:ext cx="10503853" cy="1891550"/>
        </p:xfrm>
        <a:graphic>
          <a:graphicData uri="http://schemas.openxmlformats.org/drawingml/2006/table">
            <a:tbl>
              <a:tblPr firstRow="1" firstCol="1" bandRow="1">
                <a:tableStyleId>{5C22544A-7EE6-4342-B048-85BDC9FD1C3A}</a:tableStyleId>
              </a:tblPr>
              <a:tblGrid>
                <a:gridCol w="4027569">
                  <a:extLst>
                    <a:ext uri="{9D8B030D-6E8A-4147-A177-3AD203B41FA5}">
                      <a16:colId xmlns:a16="http://schemas.microsoft.com/office/drawing/2014/main" val="417120777"/>
                    </a:ext>
                  </a:extLst>
                </a:gridCol>
                <a:gridCol w="6476284">
                  <a:extLst>
                    <a:ext uri="{9D8B030D-6E8A-4147-A177-3AD203B41FA5}">
                      <a16:colId xmlns:a16="http://schemas.microsoft.com/office/drawing/2014/main" val="3704759034"/>
                    </a:ext>
                  </a:extLst>
                </a:gridCol>
              </a:tblGrid>
              <a:tr h="253584">
                <a:tc>
                  <a:txBody>
                    <a:bodyPr/>
                    <a:lstStyle/>
                    <a:p>
                      <a:pPr marL="92075" indent="0" algn="l">
                        <a:lnSpc>
                          <a:spcPts val="1200"/>
                        </a:lnSpc>
                      </a:pPr>
                      <a:r>
                        <a:rPr lang="sv-SE" sz="1300" b="1" dirty="0">
                          <a:solidFill>
                            <a:schemeClr val="tx1"/>
                          </a:solidFill>
                          <a:effectLst/>
                          <a:latin typeface="+mn-lt"/>
                        </a:rPr>
                        <a:t>Register</a:t>
                      </a:r>
                      <a:endParaRPr lang="sv-SE" sz="1900" b="1" dirty="0">
                        <a:solidFill>
                          <a:schemeClr val="tx1"/>
                        </a:solidFill>
                        <a:effectLst/>
                        <a:latin typeface="+mn-lt"/>
                        <a:ea typeface="Calibri" panose="020F0502020204030204" pitchFamily="34" charset="0"/>
                        <a:cs typeface="Times New Roman" panose="02020603050405020304" pitchFamily="18" charset="0"/>
                      </a:endParaRPr>
                    </a:p>
                  </a:txBody>
                  <a:tcPr marL="23710" marR="23710" marT="0" marB="0" anchor="ctr"/>
                </a:tc>
                <a:tc>
                  <a:txBody>
                    <a:bodyPr/>
                    <a:lstStyle/>
                    <a:p>
                      <a:pPr marL="92075" indent="0">
                        <a:lnSpc>
                          <a:spcPts val="1200"/>
                        </a:lnSpc>
                      </a:pPr>
                      <a:r>
                        <a:rPr lang="sv-SE" sz="1300" b="1" dirty="0">
                          <a:solidFill>
                            <a:schemeClr val="tx1"/>
                          </a:solidFill>
                          <a:effectLst/>
                        </a:rPr>
                        <a:t>Kommentar</a:t>
                      </a:r>
                      <a:endParaRPr lang="sv-SE" sz="19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23710" marR="23710" marT="0" marB="0" anchor="ctr"/>
                </a:tc>
                <a:extLst>
                  <a:ext uri="{0D108BD9-81ED-4DB2-BD59-A6C34878D82A}">
                    <a16:rowId xmlns:a16="http://schemas.microsoft.com/office/drawing/2014/main" val="2184061671"/>
                  </a:ext>
                </a:extLst>
              </a:tr>
              <a:tr h="494911">
                <a:tc>
                  <a:txBody>
                    <a:bodyPr/>
                    <a:lstStyle/>
                    <a:p>
                      <a:pPr marL="92075" indent="0" algn="l">
                        <a:lnSpc>
                          <a:spcPts val="1200"/>
                        </a:lnSpc>
                      </a:pPr>
                      <a:r>
                        <a:rPr lang="sv-SE" sz="1300" b="0" dirty="0">
                          <a:solidFill>
                            <a:schemeClr val="tx1"/>
                          </a:solidFill>
                          <a:effectLst/>
                          <a:latin typeface="+mn-lt"/>
                          <a:ea typeface="Calibri" panose="020F0502020204030204" pitchFamily="34" charset="0"/>
                          <a:cs typeface="Times New Roman" panose="02020603050405020304" pitchFamily="18" charset="0"/>
                        </a:rPr>
                        <a:t>Cancerregistret</a:t>
                      </a:r>
                    </a:p>
                  </a:txBody>
                  <a:tcPr marL="23710" marR="23710" marT="0" marB="0" anchor="ctr"/>
                </a:tc>
                <a:tc>
                  <a:txBody>
                    <a:bodyPr/>
                    <a:lstStyle/>
                    <a:p>
                      <a:pPr marL="92075" marR="0" lvl="0" indent="0" algn="l" defTabSz="914400" rtl="0" eaLnBrk="1" fontAlgn="auto" latinLnBrk="0" hangingPunct="1">
                        <a:lnSpc>
                          <a:spcPts val="1200"/>
                        </a:lnSpc>
                        <a:spcBef>
                          <a:spcPts val="0"/>
                        </a:spcBef>
                        <a:spcAft>
                          <a:spcPts val="0"/>
                        </a:spcAft>
                        <a:buClrTx/>
                        <a:buSzTx/>
                        <a:buFontTx/>
                        <a:buNone/>
                        <a:tabLst/>
                        <a:defRPr/>
                      </a:pPr>
                      <a:r>
                        <a:rPr lang="sv-SE" sz="1300" dirty="0">
                          <a:effectLst/>
                          <a:latin typeface="+mn-lt"/>
                          <a:ea typeface="Calibri" panose="020F0502020204030204" pitchFamily="34" charset="0"/>
                          <a:cs typeface="Times New Roman" panose="02020603050405020304" pitchFamily="18" charset="0"/>
                        </a:rPr>
                        <a:t>Sker via INCA plattformen. Rapporteringen är inte aktuell med en gemensam datalagerlösning.</a:t>
                      </a:r>
                    </a:p>
                  </a:txBody>
                  <a:tcPr marL="23710" marR="23710" marT="0" marB="0" anchor="ctr"/>
                </a:tc>
                <a:extLst>
                  <a:ext uri="{0D108BD9-81ED-4DB2-BD59-A6C34878D82A}">
                    <a16:rowId xmlns:a16="http://schemas.microsoft.com/office/drawing/2014/main" val="2897916073"/>
                  </a:ext>
                </a:extLst>
              </a:tr>
              <a:tr h="315624">
                <a:tc>
                  <a:txBody>
                    <a:bodyPr/>
                    <a:lstStyle/>
                    <a:p>
                      <a:pPr marL="92075" indent="0" algn="l">
                        <a:lnSpc>
                          <a:spcPts val="1200"/>
                        </a:lnSpc>
                      </a:pPr>
                      <a:r>
                        <a:rPr lang="sv-SE" sz="1300" b="0" dirty="0">
                          <a:solidFill>
                            <a:schemeClr val="tx1"/>
                          </a:solidFill>
                          <a:effectLst/>
                          <a:latin typeface="+mn-lt"/>
                          <a:ea typeface="Calibri" panose="020F0502020204030204" pitchFamily="34" charset="0"/>
                          <a:cs typeface="Times New Roman" panose="02020603050405020304" pitchFamily="18" charset="0"/>
                        </a:rPr>
                        <a:t>Dödsorsaksregistret</a:t>
                      </a:r>
                    </a:p>
                  </a:txBody>
                  <a:tcPr marL="23710" marR="23710" marT="0" marB="0" anchor="ctr"/>
                </a:tc>
                <a:tc>
                  <a:txBody>
                    <a:bodyPr/>
                    <a:lstStyle/>
                    <a:p>
                      <a:pPr marL="92075" marR="0" lvl="0" indent="0" algn="l" defTabSz="914400" rtl="0" eaLnBrk="1" fontAlgn="auto" latinLnBrk="0" hangingPunct="1">
                        <a:lnSpc>
                          <a:spcPts val="1200"/>
                        </a:lnSpc>
                        <a:spcBef>
                          <a:spcPts val="0"/>
                        </a:spcBef>
                        <a:spcAft>
                          <a:spcPts val="0"/>
                        </a:spcAft>
                        <a:buClrTx/>
                        <a:buSzTx/>
                        <a:buFontTx/>
                        <a:buNone/>
                        <a:tabLst/>
                        <a:defRPr/>
                      </a:pPr>
                      <a:r>
                        <a:rPr lang="sv-SE" sz="1300" dirty="0">
                          <a:effectLst/>
                          <a:latin typeface="+mn-lt"/>
                          <a:ea typeface="Calibri" panose="020F0502020204030204" pitchFamily="34" charset="0"/>
                          <a:cs typeface="Times New Roman" panose="02020603050405020304" pitchFamily="18" charset="0"/>
                        </a:rPr>
                        <a:t>Kommer rapporteras via </a:t>
                      </a:r>
                      <a:r>
                        <a:rPr lang="sv-SE" sz="1300" dirty="0" err="1">
                          <a:effectLst/>
                          <a:latin typeface="+mn-lt"/>
                          <a:ea typeface="Calibri" panose="020F0502020204030204" pitchFamily="34" charset="0"/>
                          <a:cs typeface="Times New Roman" panose="02020603050405020304" pitchFamily="18" charset="0"/>
                        </a:rPr>
                        <a:t>Webcert</a:t>
                      </a:r>
                      <a:r>
                        <a:rPr lang="sv-SE" sz="1300" dirty="0">
                          <a:effectLst/>
                          <a:latin typeface="+mn-lt"/>
                          <a:ea typeface="Calibri" panose="020F0502020204030204" pitchFamily="34" charset="0"/>
                          <a:cs typeface="Times New Roman" panose="02020603050405020304" pitchFamily="18" charset="0"/>
                        </a:rPr>
                        <a:t>.</a:t>
                      </a:r>
                    </a:p>
                  </a:txBody>
                  <a:tcPr marL="23710" marR="23710" marT="0" marB="0" anchor="ctr"/>
                </a:tc>
                <a:extLst>
                  <a:ext uri="{0D108BD9-81ED-4DB2-BD59-A6C34878D82A}">
                    <a16:rowId xmlns:a16="http://schemas.microsoft.com/office/drawing/2014/main" val="1459175491"/>
                  </a:ext>
                </a:extLst>
              </a:tr>
              <a:tr h="362201">
                <a:tc>
                  <a:txBody>
                    <a:bodyPr/>
                    <a:lstStyle/>
                    <a:p>
                      <a:pPr marL="92075" indent="0" algn="l">
                        <a:lnSpc>
                          <a:spcPts val="1200"/>
                        </a:lnSpc>
                      </a:pPr>
                      <a:r>
                        <a:rPr lang="sv-SE" sz="1300" b="0" dirty="0">
                          <a:solidFill>
                            <a:schemeClr val="tx1"/>
                          </a:solidFill>
                          <a:effectLst/>
                          <a:latin typeface="+mn-lt"/>
                          <a:ea typeface="Calibri" panose="020F0502020204030204" pitchFamily="34" charset="0"/>
                          <a:cs typeface="Times New Roman" panose="02020603050405020304" pitchFamily="18" charset="0"/>
                        </a:rPr>
                        <a:t>PPM-databasen Basala hygienrutiner och klädregler</a:t>
                      </a:r>
                    </a:p>
                  </a:txBody>
                  <a:tcPr marL="23710" marR="23710" marT="0" marB="0" anchor="ctr"/>
                </a:tc>
                <a:tc>
                  <a:txBody>
                    <a:bodyPr/>
                    <a:lstStyle/>
                    <a:p>
                      <a:pPr marL="92075" marR="0" lvl="0" indent="0" algn="l" defTabSz="914400" rtl="0" eaLnBrk="1" fontAlgn="auto" latinLnBrk="0" hangingPunct="1">
                        <a:lnSpc>
                          <a:spcPts val="1200"/>
                        </a:lnSpc>
                        <a:spcBef>
                          <a:spcPts val="0"/>
                        </a:spcBef>
                        <a:spcAft>
                          <a:spcPts val="0"/>
                        </a:spcAft>
                        <a:buClrTx/>
                        <a:buSzTx/>
                        <a:buFontTx/>
                        <a:buNone/>
                        <a:tabLst/>
                        <a:defRPr/>
                      </a:pPr>
                      <a:r>
                        <a:rPr lang="sv-SE" sz="1300" dirty="0">
                          <a:effectLst/>
                          <a:latin typeface="+mn-lt"/>
                          <a:ea typeface="Calibri" panose="020F0502020204030204" pitchFamily="34" charset="0"/>
                          <a:cs typeface="Times New Roman" panose="02020603050405020304" pitchFamily="18" charset="0"/>
                        </a:rPr>
                        <a:t>Ej journalinformation. Separat manuell rutin.</a:t>
                      </a:r>
                    </a:p>
                  </a:txBody>
                  <a:tcPr marL="23710" marR="23710" marT="0" marB="0" anchor="ctr"/>
                </a:tc>
                <a:extLst>
                  <a:ext uri="{0D108BD9-81ED-4DB2-BD59-A6C34878D82A}">
                    <a16:rowId xmlns:a16="http://schemas.microsoft.com/office/drawing/2014/main" val="711077387"/>
                  </a:ext>
                </a:extLst>
              </a:tr>
              <a:tr h="465230">
                <a:tc>
                  <a:txBody>
                    <a:bodyPr/>
                    <a:lstStyle/>
                    <a:p>
                      <a:pPr marL="92075" indent="0" algn="l">
                        <a:lnSpc>
                          <a:spcPts val="1200"/>
                        </a:lnSpc>
                      </a:pPr>
                      <a:r>
                        <a:rPr lang="sv-SE" sz="1300" b="0" dirty="0">
                          <a:solidFill>
                            <a:schemeClr val="tx1"/>
                          </a:solidFill>
                          <a:effectLst/>
                          <a:latin typeface="+mn-lt"/>
                          <a:ea typeface="Calibri" panose="020F0502020204030204" pitchFamily="34" charset="0"/>
                          <a:cs typeface="Times New Roman" panose="02020603050405020304" pitchFamily="18" charset="0"/>
                        </a:rPr>
                        <a:t>Läkemedelsbiverkning</a:t>
                      </a:r>
                    </a:p>
                  </a:txBody>
                  <a:tcPr marL="23710" marR="23710" marT="0" marB="0" anchor="ctr"/>
                </a:tc>
                <a:tc>
                  <a:txBody>
                    <a:bodyPr/>
                    <a:lstStyle/>
                    <a:p>
                      <a:pPr marL="92075" marR="0" lvl="0" indent="0" algn="l" defTabSz="914400" rtl="0" eaLnBrk="1" fontAlgn="auto" latinLnBrk="0" hangingPunct="1">
                        <a:lnSpc>
                          <a:spcPts val="1200"/>
                        </a:lnSpc>
                        <a:spcBef>
                          <a:spcPts val="0"/>
                        </a:spcBef>
                        <a:spcAft>
                          <a:spcPts val="0"/>
                        </a:spcAft>
                        <a:buClrTx/>
                        <a:buSzTx/>
                        <a:buFontTx/>
                        <a:buNone/>
                        <a:tabLst/>
                        <a:defRPr/>
                      </a:pPr>
                      <a:r>
                        <a:rPr lang="sv-SE" sz="1300" dirty="0">
                          <a:effectLst/>
                          <a:latin typeface="+mn-lt"/>
                          <a:ea typeface="Calibri" panose="020F0502020204030204" pitchFamily="34" charset="0"/>
                          <a:cs typeface="Times New Roman" panose="02020603050405020304" pitchFamily="18" charset="0"/>
                        </a:rPr>
                        <a:t>Manuell rapportering via uthoppstjänst</a:t>
                      </a:r>
                    </a:p>
                  </a:txBody>
                  <a:tcPr marL="23710" marR="23710" marT="0" marB="0" anchor="ctr"/>
                </a:tc>
                <a:extLst>
                  <a:ext uri="{0D108BD9-81ED-4DB2-BD59-A6C34878D82A}">
                    <a16:rowId xmlns:a16="http://schemas.microsoft.com/office/drawing/2014/main" val="3748077706"/>
                  </a:ext>
                </a:extLst>
              </a:tr>
            </a:tbl>
          </a:graphicData>
        </a:graphic>
      </p:graphicFrame>
    </p:spTree>
    <p:extLst>
      <p:ext uri="{BB962C8B-B14F-4D97-AF65-F5344CB8AC3E}">
        <p14:creationId xmlns:p14="http://schemas.microsoft.com/office/powerpoint/2010/main" val="2463750180"/>
      </p:ext>
    </p:extLst>
  </p:cSld>
  <p:clrMapOvr>
    <a:masterClrMapping/>
  </p:clrMapOvr>
</p:sld>
</file>

<file path=ppt/theme/theme1.xml><?xml version="1.0" encoding="utf-8"?>
<a:theme xmlns:a="http://schemas.openxmlformats.org/drawingml/2006/main" name="Office-tema">
  <a:themeElements>
    <a:clrScheme name="Sussa">
      <a:dk1>
        <a:srgbClr val="626362"/>
      </a:dk1>
      <a:lt1>
        <a:srgbClr val="FFFFFF"/>
      </a:lt1>
      <a:dk2>
        <a:srgbClr val="44546A"/>
      </a:dk2>
      <a:lt2>
        <a:srgbClr val="E7E6E6"/>
      </a:lt2>
      <a:accent1>
        <a:srgbClr val="C2DDB1"/>
      </a:accent1>
      <a:accent2>
        <a:srgbClr val="557048"/>
      </a:accent2>
      <a:accent3>
        <a:srgbClr val="B2E0DB"/>
      </a:accent3>
      <a:accent4>
        <a:srgbClr val="48715C"/>
      </a:accent4>
      <a:accent5>
        <a:srgbClr val="B2C3DB"/>
      </a:accent5>
      <a:accent6>
        <a:srgbClr val="485170"/>
      </a:accent6>
      <a:hlink>
        <a:srgbClr val="8AC1B8"/>
      </a:hlink>
      <a:folHlink>
        <a:srgbClr val="91A7C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000" dirty="0" err="1" smtClean="0"/>
        </a:defPPr>
      </a:lstStyle>
    </a:txDef>
  </a:objectDefaults>
  <a:extraClrSchemeLst/>
  <a:extLst>
    <a:ext uri="{05A4C25C-085E-4340-85A3-A5531E510DB2}">
      <thm15:themeFamily xmlns:thm15="http://schemas.microsoft.com/office/thememl/2012/main" name="Sussa samverkan-mall 2022-7" id="{0581B49F-2D7F-BD4B-9ACD-F57F1C8FCB9D}" vid="{9C38087F-2A7E-8049-A594-C2D59B65877A}"/>
    </a:ext>
  </a:extLst>
</a:theme>
</file>

<file path=ppt/theme/theme2.xml><?xml version="1.0" encoding="utf-8"?>
<a:theme xmlns:a="http://schemas.openxmlformats.org/drawingml/2006/main" name="1_Office-tema">
  <a:themeElements>
    <a:clrScheme name="Sussa">
      <a:dk1>
        <a:srgbClr val="626362"/>
      </a:dk1>
      <a:lt1>
        <a:srgbClr val="FFFFFF"/>
      </a:lt1>
      <a:dk2>
        <a:srgbClr val="44546A"/>
      </a:dk2>
      <a:lt2>
        <a:srgbClr val="E7E6E6"/>
      </a:lt2>
      <a:accent1>
        <a:srgbClr val="C2DDB1"/>
      </a:accent1>
      <a:accent2>
        <a:srgbClr val="557048"/>
      </a:accent2>
      <a:accent3>
        <a:srgbClr val="B2E0DB"/>
      </a:accent3>
      <a:accent4>
        <a:srgbClr val="48715C"/>
      </a:accent4>
      <a:accent5>
        <a:srgbClr val="B2C3DB"/>
      </a:accent5>
      <a:accent6>
        <a:srgbClr val="485170"/>
      </a:accent6>
      <a:hlink>
        <a:srgbClr val="8AC1B8"/>
      </a:hlink>
      <a:folHlink>
        <a:srgbClr val="91A7C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000" dirty="0" err="1" smtClean="0"/>
        </a:defPPr>
      </a:lstStyle>
    </a:txDef>
  </a:objectDefaults>
  <a:extraClrSchemeLst/>
  <a:extLst>
    <a:ext uri="{05A4C25C-085E-4340-85A3-A5531E510DB2}">
      <thm15:themeFamily xmlns:thm15="http://schemas.microsoft.com/office/thememl/2012/main" name="Sussa samverkan-mall 2022-7" id="{0581B49F-2D7F-BD4B-9ACD-F57F1C8FCB9D}" vid="{B7DAD9EC-93E4-8A48-8E9C-D380D158E7A4}"/>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Sussa samverkan-mall 2022-7</Template>
  <TotalTime>6255</TotalTime>
  <Words>1214</Words>
  <Application>Microsoft Office PowerPoint</Application>
  <PresentationFormat>Bredbild</PresentationFormat>
  <Paragraphs>195</Paragraphs>
  <Slides>15</Slides>
  <Notes>7</Notes>
  <HiddenSlides>0</HiddenSlides>
  <MMClips>0</MMClips>
  <ScaleCrop>false</ScaleCrop>
  <HeadingPairs>
    <vt:vector size="6" baseType="variant">
      <vt:variant>
        <vt:lpstr>Använt teckensnitt</vt:lpstr>
      </vt:variant>
      <vt:variant>
        <vt:i4>2</vt:i4>
      </vt:variant>
      <vt:variant>
        <vt:lpstr>Tema</vt:lpstr>
      </vt:variant>
      <vt:variant>
        <vt:i4>2</vt:i4>
      </vt:variant>
      <vt:variant>
        <vt:lpstr>Bildrubriker</vt:lpstr>
      </vt:variant>
      <vt:variant>
        <vt:i4>15</vt:i4>
      </vt:variant>
    </vt:vector>
  </HeadingPairs>
  <TitlesOfParts>
    <vt:vector size="19" baseType="lpstr">
      <vt:lpstr>Arial</vt:lpstr>
      <vt:lpstr>Calibri</vt:lpstr>
      <vt:lpstr>Office-tema</vt:lpstr>
      <vt:lpstr>1_Office-tema</vt:lpstr>
      <vt:lpstr>Information från projekt Gemensam utveckling av datalager</vt:lpstr>
      <vt:lpstr>Uppdaterat direktiv och projektplan</vt:lpstr>
      <vt:lpstr>Uppdaterat Projektmål</vt:lpstr>
      <vt:lpstr>Tidplan och upplägg för genomförande</vt:lpstr>
      <vt:lpstr>Var står vi just nu?</vt:lpstr>
      <vt:lpstr>PowerPoint-presentation</vt:lpstr>
      <vt:lpstr>Förmodat status vid etappslut, etapp 1</vt:lpstr>
      <vt:lpstr>Förmodad restlista från GUAD etapp 1</vt:lpstr>
      <vt:lpstr>Rapporteringar som vi inte hanterar i GUAD</vt:lpstr>
      <vt:lpstr>Rapporteringar vi inte hanterar i GUAD forts.</vt:lpstr>
      <vt:lpstr>Prioriteringsmodell behovsområden</vt:lpstr>
      <vt:lpstr>Kartläggning av gemensamma behovsområden och prioriteringar</vt:lpstr>
      <vt:lpstr>Vad innebär Sussa datalager för er region?</vt:lpstr>
      <vt:lpstr>Vad behöver regionen göra?</vt:lpstr>
      <vt:lpstr>Dialog och frågor</vt:lpstr>
    </vt:vector>
  </TitlesOfParts>
  <Company>Landstinget Dalarna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Viklund Martina /Central förvaltning Kommunikationsenhet /Falun</dc:creator>
  <cp:lastModifiedBy>Maria Bergström</cp:lastModifiedBy>
  <cp:revision>91</cp:revision>
  <dcterms:created xsi:type="dcterms:W3CDTF">2022-05-24T09:27:40Z</dcterms:created>
  <dcterms:modified xsi:type="dcterms:W3CDTF">2022-11-29T10:41:07Z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ies>
</file>